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</p:sldMasterIdLst>
  <p:sldIdLst>
    <p:sldId id="2147376173" r:id="rId6"/>
    <p:sldId id="21473761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493"/>
    <a:srgbClr val="53AAC2"/>
    <a:srgbClr val="3A7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077EC-DCFD-980F-6A35-556DCD207044}" v="11" dt="2023-05-22T20:11:58.680"/>
    <p1510:client id="{BA1E57A9-4EDA-151D-6A5C-280215D28C22}" v="8" dt="2023-05-22T14:02:44.121"/>
    <p1510:client id="{DC2F0CC9-526A-49E5-B393-2381ACC69EE8}" v="16" dt="2023-05-19T18:57:04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5" d="100"/>
          <a:sy n="95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Wolf" userId="S::awolf@linq.com::265bbef1-abaa-4ed8-9d01-bcaf6dc7af42" providerId="AD" clId="Web-{CAACB005-D672-18CE-0617-F3E28549ADA0}"/>
    <pc:docChg chg="modSld sldOrd">
      <pc:chgData name="Alison Wolf" userId="S::awolf@linq.com::265bbef1-abaa-4ed8-9d01-bcaf6dc7af42" providerId="AD" clId="Web-{CAACB005-D672-18CE-0617-F3E28549ADA0}" dt="2023-05-09T20:28:13.706" v="60"/>
      <pc:docMkLst>
        <pc:docMk/>
      </pc:docMkLst>
      <pc:sldChg chg="addSp delSp modSp mod ord setBg">
        <pc:chgData name="Alison Wolf" userId="S::awolf@linq.com::265bbef1-abaa-4ed8-9d01-bcaf6dc7af42" providerId="AD" clId="Web-{CAACB005-D672-18CE-0617-F3E28549ADA0}" dt="2023-05-09T20:28:13.706" v="60"/>
        <pc:sldMkLst>
          <pc:docMk/>
          <pc:sldMk cId="0" sldId="2147376168"/>
        </pc:sldMkLst>
        <pc:spChg chg="add mod">
          <ac:chgData name="Alison Wolf" userId="S::awolf@linq.com::265bbef1-abaa-4ed8-9d01-bcaf6dc7af42" providerId="AD" clId="Web-{CAACB005-D672-18CE-0617-F3E28549ADA0}" dt="2023-05-09T20:27:46.033" v="59" actId="20577"/>
          <ac:spMkLst>
            <pc:docMk/>
            <pc:sldMk cId="0" sldId="2147376168"/>
            <ac:spMk id="7" creationId="{2A7E1C6F-005B-722B-0EE6-89383DD1D203}"/>
          </ac:spMkLst>
        </pc:spChg>
        <pc:spChg chg="add mod ord">
          <ac:chgData name="Alison Wolf" userId="S::awolf@linq.com::265bbef1-abaa-4ed8-9d01-bcaf6dc7af42" providerId="AD" clId="Web-{CAACB005-D672-18CE-0617-F3E28549ADA0}" dt="2023-05-09T20:27:33.642" v="57" actId="1076"/>
          <ac:spMkLst>
            <pc:docMk/>
            <pc:sldMk cId="0" sldId="2147376168"/>
            <ac:spMk id="9" creationId="{9AFF5CDF-3B96-23C6-082E-016989A7754A}"/>
          </ac:spMkLst>
        </pc:spChg>
        <pc:spChg chg="add">
          <ac:chgData name="Alison Wolf" userId="S::awolf@linq.com::265bbef1-abaa-4ed8-9d01-bcaf6dc7af42" providerId="AD" clId="Web-{CAACB005-D672-18CE-0617-F3E28549ADA0}" dt="2023-05-09T20:25:30.419" v="32"/>
          <ac:spMkLst>
            <pc:docMk/>
            <pc:sldMk cId="0" sldId="2147376168"/>
            <ac:spMk id="16" creationId="{66E48AFA-8884-4F68-A44F-D2C1E8609C5A}"/>
          </ac:spMkLst>
        </pc:spChg>
        <pc:spChg chg="add">
          <ac:chgData name="Alison Wolf" userId="S::awolf@linq.com::265bbef1-abaa-4ed8-9d01-bcaf6dc7af42" providerId="AD" clId="Web-{CAACB005-D672-18CE-0617-F3E28549ADA0}" dt="2023-05-09T20:25:30.419" v="32"/>
          <ac:spMkLst>
            <pc:docMk/>
            <pc:sldMk cId="0" sldId="2147376168"/>
            <ac:spMk id="18" creationId="{969D19A6-08CB-498C-93EC-3FFB021FC68A}"/>
          </ac:spMkLst>
        </pc:spChg>
        <pc:picChg chg="add del">
          <ac:chgData name="Alison Wolf" userId="S::awolf@linq.com::265bbef1-abaa-4ed8-9d01-bcaf6dc7af42" providerId="AD" clId="Web-{CAACB005-D672-18CE-0617-F3E28549ADA0}" dt="2023-05-09T20:23:56.603" v="8"/>
          <ac:picMkLst>
            <pc:docMk/>
            <pc:sldMk cId="0" sldId="2147376168"/>
            <ac:picMk id="3" creationId="{0BF64AF6-68D7-14BB-32B8-0A4E39733F4A}"/>
          </ac:picMkLst>
        </pc:picChg>
        <pc:picChg chg="add del">
          <ac:chgData name="Alison Wolf" userId="S::awolf@linq.com::265bbef1-abaa-4ed8-9d01-bcaf6dc7af42" providerId="AD" clId="Web-{CAACB005-D672-18CE-0617-F3E28549ADA0}" dt="2023-05-09T20:23:58.119" v="9"/>
          <ac:picMkLst>
            <pc:docMk/>
            <pc:sldMk cId="0" sldId="2147376168"/>
            <ac:picMk id="5" creationId="{B4185F1A-9DFE-8287-3754-6E0D2F7BD3F4}"/>
          </ac:picMkLst>
        </pc:picChg>
        <pc:picChg chg="add mod">
          <ac:chgData name="Alison Wolf" userId="S::awolf@linq.com::265bbef1-abaa-4ed8-9d01-bcaf6dc7af42" providerId="AD" clId="Web-{CAACB005-D672-18CE-0617-F3E28549ADA0}" dt="2023-05-09T20:25:58.123" v="38" actId="1076"/>
          <ac:picMkLst>
            <pc:docMk/>
            <pc:sldMk cId="0" sldId="2147376168"/>
            <ac:picMk id="11" creationId="{43D09973-7780-F8DC-931B-DEBFF732270F}"/>
          </ac:picMkLst>
        </pc:picChg>
      </pc:sldChg>
    </pc:docChg>
  </pc:docChgLst>
  <pc:docChgLst>
    <pc:chgData name="Lucas Cruz" userId="S::lcruz@linq.com::fe01fbe1-46dc-4a14-95a8-0f7de1e83072" providerId="AD" clId="Web-{BA1E57A9-4EDA-151D-6A5C-280215D28C22}"/>
    <pc:docChg chg="modSld">
      <pc:chgData name="Lucas Cruz" userId="S::lcruz@linq.com::fe01fbe1-46dc-4a14-95a8-0f7de1e83072" providerId="AD" clId="Web-{BA1E57A9-4EDA-151D-6A5C-280215D28C22}" dt="2023-05-22T14:02:44.121" v="4" actId="20577"/>
      <pc:docMkLst>
        <pc:docMk/>
      </pc:docMkLst>
      <pc:sldChg chg="modSp">
        <pc:chgData name="Lucas Cruz" userId="S::lcruz@linq.com::fe01fbe1-46dc-4a14-95a8-0f7de1e83072" providerId="AD" clId="Web-{BA1E57A9-4EDA-151D-6A5C-280215D28C22}" dt="2023-05-22T14:02:44.121" v="4" actId="20577"/>
        <pc:sldMkLst>
          <pc:docMk/>
          <pc:sldMk cId="2170428386" sldId="2147376171"/>
        </pc:sldMkLst>
        <pc:spChg chg="mod">
          <ac:chgData name="Lucas Cruz" userId="S::lcruz@linq.com::fe01fbe1-46dc-4a14-95a8-0f7de1e83072" providerId="AD" clId="Web-{BA1E57A9-4EDA-151D-6A5C-280215D28C22}" dt="2023-05-22T14:02:44.121" v="4" actId="20577"/>
          <ac:spMkLst>
            <pc:docMk/>
            <pc:sldMk cId="2170428386" sldId="2147376171"/>
            <ac:spMk id="13" creationId="{87807057-1C97-5A94-80DD-7A801BFFDBA4}"/>
          </ac:spMkLst>
        </pc:spChg>
      </pc:sldChg>
      <pc:sldChg chg="modSp">
        <pc:chgData name="Lucas Cruz" userId="S::lcruz@linq.com::fe01fbe1-46dc-4a14-95a8-0f7de1e83072" providerId="AD" clId="Web-{BA1E57A9-4EDA-151D-6A5C-280215D28C22}" dt="2023-05-22T14:02:26.011" v="2" actId="20577"/>
        <pc:sldMkLst>
          <pc:docMk/>
          <pc:sldMk cId="2366749718" sldId="2147376173"/>
        </pc:sldMkLst>
        <pc:spChg chg="mod">
          <ac:chgData name="Lucas Cruz" userId="S::lcruz@linq.com::fe01fbe1-46dc-4a14-95a8-0f7de1e83072" providerId="AD" clId="Web-{BA1E57A9-4EDA-151D-6A5C-280215D28C22}" dt="2023-05-22T14:02:26.011" v="2" actId="20577"/>
          <ac:spMkLst>
            <pc:docMk/>
            <pc:sldMk cId="2366749718" sldId="2147376173"/>
            <ac:spMk id="9" creationId="{9AFF5CDF-3B96-23C6-082E-016989A7754A}"/>
          </ac:spMkLst>
        </pc:spChg>
      </pc:sldChg>
    </pc:docChg>
  </pc:docChgLst>
  <pc:docChgLst>
    <pc:chgData name="Alison Wolf" userId="S::awolf@linq.com::265bbef1-abaa-4ed8-9d01-bcaf6dc7af42" providerId="AD" clId="Web-{5574718E-4411-7876-76D8-2A3B2A763045}"/>
    <pc:docChg chg="modSld">
      <pc:chgData name="Alison Wolf" userId="S::awolf@linq.com::265bbef1-abaa-4ed8-9d01-bcaf6dc7af42" providerId="AD" clId="Web-{5574718E-4411-7876-76D8-2A3B2A763045}" dt="2023-05-03T17:10:01.847" v="6" actId="1076"/>
      <pc:docMkLst>
        <pc:docMk/>
      </pc:docMkLst>
      <pc:sldChg chg="addSp delSp modSp">
        <pc:chgData name="Alison Wolf" userId="S::awolf@linq.com::265bbef1-abaa-4ed8-9d01-bcaf6dc7af42" providerId="AD" clId="Web-{5574718E-4411-7876-76D8-2A3B2A763045}" dt="2023-05-03T17:10:01.847" v="6" actId="1076"/>
        <pc:sldMkLst>
          <pc:docMk/>
          <pc:sldMk cId="0" sldId="2147376169"/>
        </pc:sldMkLst>
        <pc:picChg chg="add mod">
          <ac:chgData name="Alison Wolf" userId="S::awolf@linq.com::265bbef1-abaa-4ed8-9d01-bcaf6dc7af42" providerId="AD" clId="Web-{5574718E-4411-7876-76D8-2A3B2A763045}" dt="2023-05-03T17:10:01.847" v="6" actId="1076"/>
          <ac:picMkLst>
            <pc:docMk/>
            <pc:sldMk cId="0" sldId="2147376169"/>
            <ac:picMk id="2" creationId="{014193EA-261F-D862-6227-8955718E2057}"/>
          </ac:picMkLst>
        </pc:picChg>
        <pc:picChg chg="del">
          <ac:chgData name="Alison Wolf" userId="S::awolf@linq.com::265bbef1-abaa-4ed8-9d01-bcaf6dc7af42" providerId="AD" clId="Web-{5574718E-4411-7876-76D8-2A3B2A763045}" dt="2023-05-03T17:09:46.909" v="1"/>
          <ac:picMkLst>
            <pc:docMk/>
            <pc:sldMk cId="0" sldId="2147376169"/>
            <ac:picMk id="9" creationId="{0C605111-FA24-04B8-6B5B-52F5ED4B1E58}"/>
          </ac:picMkLst>
        </pc:picChg>
      </pc:sldChg>
    </pc:docChg>
  </pc:docChgLst>
  <pc:docChgLst>
    <pc:chgData name="Krystal Conner" userId="S::kconner@linq.com::6432b262-35b5-45c6-a89c-4cf10dfc6d20" providerId="AD" clId="Web-{054077EC-DCFD-980F-6A35-556DCD207044}"/>
    <pc:docChg chg="delSld modSld">
      <pc:chgData name="Krystal Conner" userId="S::kconner@linq.com::6432b262-35b5-45c6-a89c-4cf10dfc6d20" providerId="AD" clId="Web-{054077EC-DCFD-980F-6A35-556DCD207044}" dt="2023-05-22T20:11:58.680" v="7"/>
      <pc:docMkLst>
        <pc:docMk/>
      </pc:docMkLst>
      <pc:sldChg chg="del">
        <pc:chgData name="Krystal Conner" userId="S::kconner@linq.com::6432b262-35b5-45c6-a89c-4cf10dfc6d20" providerId="AD" clId="Web-{054077EC-DCFD-980F-6A35-556DCD207044}" dt="2023-05-22T20:11:57.274" v="6"/>
        <pc:sldMkLst>
          <pc:docMk/>
          <pc:sldMk cId="0" sldId="2147376168"/>
        </pc:sldMkLst>
      </pc:sldChg>
      <pc:sldChg chg="del">
        <pc:chgData name="Krystal Conner" userId="S::kconner@linq.com::6432b262-35b5-45c6-a89c-4cf10dfc6d20" providerId="AD" clId="Web-{054077EC-DCFD-980F-6A35-556DCD207044}" dt="2023-05-22T20:11:56.696" v="5"/>
        <pc:sldMkLst>
          <pc:docMk/>
          <pc:sldMk cId="0" sldId="2147376169"/>
        </pc:sldMkLst>
      </pc:sldChg>
      <pc:sldChg chg="delSp modSp">
        <pc:chgData name="Krystal Conner" userId="S::kconner@linq.com::6432b262-35b5-45c6-a89c-4cf10dfc6d20" providerId="AD" clId="Web-{054077EC-DCFD-980F-6A35-556DCD207044}" dt="2023-05-22T20:11:54.024" v="4"/>
        <pc:sldMkLst>
          <pc:docMk/>
          <pc:sldMk cId="2170428386" sldId="2147376171"/>
        </pc:sldMkLst>
        <pc:spChg chg="del">
          <ac:chgData name="Krystal Conner" userId="S::kconner@linq.com::6432b262-35b5-45c6-a89c-4cf10dfc6d20" providerId="AD" clId="Web-{054077EC-DCFD-980F-6A35-556DCD207044}" dt="2023-05-22T20:11:54.024" v="4"/>
          <ac:spMkLst>
            <pc:docMk/>
            <pc:sldMk cId="2170428386" sldId="2147376171"/>
            <ac:spMk id="3" creationId="{FBA857E7-397A-7CF3-D04E-897D1F9B1C32}"/>
          </ac:spMkLst>
        </pc:spChg>
        <pc:spChg chg="mod">
          <ac:chgData name="Krystal Conner" userId="S::kconner@linq.com::6432b262-35b5-45c6-a89c-4cf10dfc6d20" providerId="AD" clId="Web-{054077EC-DCFD-980F-6A35-556DCD207044}" dt="2023-05-22T20:11:35.789" v="3" actId="20577"/>
          <ac:spMkLst>
            <pc:docMk/>
            <pc:sldMk cId="2170428386" sldId="2147376171"/>
            <ac:spMk id="13" creationId="{87807057-1C97-5A94-80DD-7A801BFFDBA4}"/>
          </ac:spMkLst>
        </pc:spChg>
      </pc:sldChg>
      <pc:sldChg chg="delSp modSp">
        <pc:chgData name="Krystal Conner" userId="S::kconner@linq.com::6432b262-35b5-45c6-a89c-4cf10dfc6d20" providerId="AD" clId="Web-{054077EC-DCFD-980F-6A35-556DCD207044}" dt="2023-05-22T20:11:58.680" v="7"/>
        <pc:sldMkLst>
          <pc:docMk/>
          <pc:sldMk cId="2366749718" sldId="2147376173"/>
        </pc:sldMkLst>
        <pc:spChg chg="del">
          <ac:chgData name="Krystal Conner" userId="S::kconner@linq.com::6432b262-35b5-45c6-a89c-4cf10dfc6d20" providerId="AD" clId="Web-{054077EC-DCFD-980F-6A35-556DCD207044}" dt="2023-05-22T20:11:58.680" v="7"/>
          <ac:spMkLst>
            <pc:docMk/>
            <pc:sldMk cId="2366749718" sldId="2147376173"/>
            <ac:spMk id="2" creationId="{7455D59F-CA4A-F0D9-7211-B328C1C93BBD}"/>
          </ac:spMkLst>
        </pc:spChg>
        <pc:spChg chg="mod">
          <ac:chgData name="Krystal Conner" userId="S::kconner@linq.com::6432b262-35b5-45c6-a89c-4cf10dfc6d20" providerId="AD" clId="Web-{054077EC-DCFD-980F-6A35-556DCD207044}" dt="2023-05-22T20:10:42.585" v="1" actId="20577"/>
          <ac:spMkLst>
            <pc:docMk/>
            <pc:sldMk cId="2366749718" sldId="2147376173"/>
            <ac:spMk id="9" creationId="{9AFF5CDF-3B96-23C6-082E-016989A7754A}"/>
          </ac:spMkLst>
        </pc:spChg>
      </pc:sldChg>
    </pc:docChg>
  </pc:docChgLst>
  <pc:docChgLst>
    <pc:chgData name="Krystal Conner" userId="6432b262-35b5-45c6-a89c-4cf10dfc6d20" providerId="ADAL" clId="{DC2F0CC9-526A-49E5-B393-2381ACC69EE8}"/>
    <pc:docChg chg="undo custSel addSld delSld modSld">
      <pc:chgData name="Krystal Conner" userId="6432b262-35b5-45c6-a89c-4cf10dfc6d20" providerId="ADAL" clId="{DC2F0CC9-526A-49E5-B393-2381ACC69EE8}" dt="2023-05-19T18:57:39.951" v="76" actId="14100"/>
      <pc:docMkLst>
        <pc:docMk/>
      </pc:docMkLst>
      <pc:sldChg chg="addSp delSp modSp mod">
        <pc:chgData name="Krystal Conner" userId="6432b262-35b5-45c6-a89c-4cf10dfc6d20" providerId="ADAL" clId="{DC2F0CC9-526A-49E5-B393-2381ACC69EE8}" dt="2023-05-19T18:54:28.340" v="21" actId="1076"/>
        <pc:sldMkLst>
          <pc:docMk/>
          <pc:sldMk cId="0" sldId="2147376168"/>
        </pc:sldMkLst>
        <pc:spChg chg="add del mod">
          <ac:chgData name="Krystal Conner" userId="6432b262-35b5-45c6-a89c-4cf10dfc6d20" providerId="ADAL" clId="{DC2F0CC9-526A-49E5-B393-2381ACC69EE8}" dt="2023-05-19T18:53:56.352" v="2" actId="478"/>
          <ac:spMkLst>
            <pc:docMk/>
            <pc:sldMk cId="0" sldId="2147376168"/>
            <ac:spMk id="2" creationId="{4C44E72E-9923-B64E-FC92-E80C1B4706C0}"/>
          </ac:spMkLst>
        </pc:spChg>
        <pc:spChg chg="add mod">
          <ac:chgData name="Krystal Conner" userId="6432b262-35b5-45c6-a89c-4cf10dfc6d20" providerId="ADAL" clId="{DC2F0CC9-526A-49E5-B393-2381ACC69EE8}" dt="2023-05-19T18:54:28.340" v="21" actId="1076"/>
          <ac:spMkLst>
            <pc:docMk/>
            <pc:sldMk cId="0" sldId="2147376168"/>
            <ac:spMk id="3" creationId="{AB705DF5-C88C-C728-90C5-EFE8223C95E7}"/>
          </ac:spMkLst>
        </pc:spChg>
      </pc:sldChg>
      <pc:sldChg chg="addSp modSp">
        <pc:chgData name="Krystal Conner" userId="6432b262-35b5-45c6-a89c-4cf10dfc6d20" providerId="ADAL" clId="{DC2F0CC9-526A-49E5-B393-2381ACC69EE8}" dt="2023-05-19T18:54:34.011" v="22"/>
        <pc:sldMkLst>
          <pc:docMk/>
          <pc:sldMk cId="0" sldId="2147376169"/>
        </pc:sldMkLst>
        <pc:spChg chg="add mod">
          <ac:chgData name="Krystal Conner" userId="6432b262-35b5-45c6-a89c-4cf10dfc6d20" providerId="ADAL" clId="{DC2F0CC9-526A-49E5-B393-2381ACC69EE8}" dt="2023-05-19T18:54:34.011" v="22"/>
          <ac:spMkLst>
            <pc:docMk/>
            <pc:sldMk cId="0" sldId="2147376169"/>
            <ac:spMk id="3" creationId="{5DFF83E9-B22C-26FB-45A6-780AFB0D9ED1}"/>
          </ac:spMkLst>
        </pc:spChg>
      </pc:sldChg>
      <pc:sldChg chg="delSp add del setBg delDesignElem">
        <pc:chgData name="Krystal Conner" userId="6432b262-35b5-45c6-a89c-4cf10dfc6d20" providerId="ADAL" clId="{DC2F0CC9-526A-49E5-B393-2381ACC69EE8}" dt="2023-05-19T18:54:02.447" v="6" actId="47"/>
        <pc:sldMkLst>
          <pc:docMk/>
          <pc:sldMk cId="3376679783" sldId="2147376170"/>
        </pc:sldMkLst>
        <pc:spChg chg="del">
          <ac:chgData name="Krystal Conner" userId="6432b262-35b5-45c6-a89c-4cf10dfc6d20" providerId="ADAL" clId="{DC2F0CC9-526A-49E5-B393-2381ACC69EE8}" dt="2023-05-19T18:53:58.102" v="4"/>
          <ac:spMkLst>
            <pc:docMk/>
            <pc:sldMk cId="3376679783" sldId="2147376170"/>
            <ac:spMk id="16" creationId="{66E48AFA-8884-4F68-A44F-D2C1E8609C5A}"/>
          </ac:spMkLst>
        </pc:spChg>
        <pc:spChg chg="del">
          <ac:chgData name="Krystal Conner" userId="6432b262-35b5-45c6-a89c-4cf10dfc6d20" providerId="ADAL" clId="{DC2F0CC9-526A-49E5-B393-2381ACC69EE8}" dt="2023-05-19T18:53:58.102" v="4"/>
          <ac:spMkLst>
            <pc:docMk/>
            <pc:sldMk cId="3376679783" sldId="2147376170"/>
            <ac:spMk id="18" creationId="{969D19A6-08CB-498C-93EC-3FFB021FC68A}"/>
          </ac:spMkLst>
        </pc:spChg>
      </pc:sldChg>
      <pc:sldChg chg="addSp modSp add mod">
        <pc:chgData name="Krystal Conner" userId="6432b262-35b5-45c6-a89c-4cf10dfc6d20" providerId="ADAL" clId="{DC2F0CC9-526A-49E5-B393-2381ACC69EE8}" dt="2023-05-19T18:57:04.990" v="74"/>
        <pc:sldMkLst>
          <pc:docMk/>
          <pc:sldMk cId="2170428386" sldId="2147376171"/>
        </pc:sldMkLst>
        <pc:spChg chg="add mod">
          <ac:chgData name="Krystal Conner" userId="6432b262-35b5-45c6-a89c-4cf10dfc6d20" providerId="ADAL" clId="{DC2F0CC9-526A-49E5-B393-2381ACC69EE8}" dt="2023-05-19T18:54:44.248" v="33"/>
          <ac:spMkLst>
            <pc:docMk/>
            <pc:sldMk cId="2170428386" sldId="2147376171"/>
            <ac:spMk id="3" creationId="{FBA857E7-397A-7CF3-D04E-897D1F9B1C32}"/>
          </ac:spMkLst>
        </pc:spChg>
        <pc:spChg chg="mod">
          <ac:chgData name="Krystal Conner" userId="6432b262-35b5-45c6-a89c-4cf10dfc6d20" providerId="ADAL" clId="{DC2F0CC9-526A-49E5-B393-2381ACC69EE8}" dt="2023-05-19T18:56:10.641" v="54" actId="1076"/>
          <ac:spMkLst>
            <pc:docMk/>
            <pc:sldMk cId="2170428386" sldId="2147376171"/>
            <ac:spMk id="10" creationId="{EE816326-78E8-0F3F-A725-71C4BC4388CD}"/>
          </ac:spMkLst>
        </pc:spChg>
        <pc:spChg chg="mod">
          <ac:chgData name="Krystal Conner" userId="6432b262-35b5-45c6-a89c-4cf10dfc6d20" providerId="ADAL" clId="{DC2F0CC9-526A-49E5-B393-2381ACC69EE8}" dt="2023-05-19T18:57:04.990" v="74"/>
          <ac:spMkLst>
            <pc:docMk/>
            <pc:sldMk cId="2170428386" sldId="2147376171"/>
            <ac:spMk id="13" creationId="{87807057-1C97-5A94-80DD-7A801BFFDBA4}"/>
          </ac:spMkLst>
        </pc:spChg>
      </pc:sldChg>
      <pc:sldChg chg="delSp add del setBg delDesignElem">
        <pc:chgData name="Krystal Conner" userId="6432b262-35b5-45c6-a89c-4cf10dfc6d20" providerId="ADAL" clId="{DC2F0CC9-526A-49E5-B393-2381ACC69EE8}" dt="2023-05-19T18:54:09.426" v="10" actId="47"/>
        <pc:sldMkLst>
          <pc:docMk/>
          <pc:sldMk cId="1748608974" sldId="2147376172"/>
        </pc:sldMkLst>
        <pc:spChg chg="del">
          <ac:chgData name="Krystal Conner" userId="6432b262-35b5-45c6-a89c-4cf10dfc6d20" providerId="ADAL" clId="{DC2F0CC9-526A-49E5-B393-2381ACC69EE8}" dt="2023-05-19T18:54:04.229" v="8"/>
          <ac:spMkLst>
            <pc:docMk/>
            <pc:sldMk cId="1748608974" sldId="2147376172"/>
            <ac:spMk id="16" creationId="{66E48AFA-8884-4F68-A44F-D2C1E8609C5A}"/>
          </ac:spMkLst>
        </pc:spChg>
        <pc:spChg chg="del">
          <ac:chgData name="Krystal Conner" userId="6432b262-35b5-45c6-a89c-4cf10dfc6d20" providerId="ADAL" clId="{DC2F0CC9-526A-49E5-B393-2381ACC69EE8}" dt="2023-05-19T18:54:04.229" v="8"/>
          <ac:spMkLst>
            <pc:docMk/>
            <pc:sldMk cId="1748608974" sldId="2147376172"/>
            <ac:spMk id="18" creationId="{969D19A6-08CB-498C-93EC-3FFB021FC68A}"/>
          </ac:spMkLst>
        </pc:spChg>
      </pc:sldChg>
      <pc:sldChg chg="addSp modSp add mod">
        <pc:chgData name="Krystal Conner" userId="6432b262-35b5-45c6-a89c-4cf10dfc6d20" providerId="ADAL" clId="{DC2F0CC9-526A-49E5-B393-2381ACC69EE8}" dt="2023-05-19T18:57:39.951" v="76" actId="14100"/>
        <pc:sldMkLst>
          <pc:docMk/>
          <pc:sldMk cId="2366749718" sldId="2147376173"/>
        </pc:sldMkLst>
        <pc:spChg chg="add mod">
          <ac:chgData name="Krystal Conner" userId="6432b262-35b5-45c6-a89c-4cf10dfc6d20" providerId="ADAL" clId="{DC2F0CC9-526A-49E5-B393-2381ACC69EE8}" dt="2023-05-19T18:54:39.392" v="32" actId="20577"/>
          <ac:spMkLst>
            <pc:docMk/>
            <pc:sldMk cId="2366749718" sldId="2147376173"/>
            <ac:spMk id="2" creationId="{7455D59F-CA4A-F0D9-7211-B328C1C93BBD}"/>
          </ac:spMkLst>
        </pc:spChg>
        <pc:spChg chg="mod">
          <ac:chgData name="Krystal Conner" userId="6432b262-35b5-45c6-a89c-4cf10dfc6d20" providerId="ADAL" clId="{DC2F0CC9-526A-49E5-B393-2381ACC69EE8}" dt="2023-05-19T18:57:39.951" v="76" actId="14100"/>
          <ac:spMkLst>
            <pc:docMk/>
            <pc:sldMk cId="2366749718" sldId="2147376173"/>
            <ac:spMk id="7" creationId="{2A7E1C6F-005B-722B-0EE6-89383DD1D203}"/>
          </ac:spMkLst>
        </pc:spChg>
        <pc:spChg chg="mod">
          <ac:chgData name="Krystal Conner" userId="6432b262-35b5-45c6-a89c-4cf10dfc6d20" providerId="ADAL" clId="{DC2F0CC9-526A-49E5-B393-2381ACC69EE8}" dt="2023-05-19T18:55:39.875" v="45"/>
          <ac:spMkLst>
            <pc:docMk/>
            <pc:sldMk cId="2366749718" sldId="2147376173"/>
            <ac:spMk id="9" creationId="{9AFF5CDF-3B96-23C6-082E-016989A775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5882E221-F16C-74B4-BE5C-615ED75AE908}"/>
              </a:ext>
            </a:extLst>
          </p:cNvPr>
          <p:cNvSpPr>
            <a:spLocks noMove="1" noResize="1"/>
          </p:cNvSpPr>
          <p:nvPr/>
        </p:nvSpPr>
        <p:spPr>
          <a:xfrm>
            <a:off x="19604" y="5825102"/>
            <a:ext cx="11404049" cy="64133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AFB4B4E8-85A2-6A9B-BAA9-D6CA0C4AA411}"/>
              </a:ext>
            </a:extLst>
          </p:cNvPr>
          <p:cNvSpPr>
            <a:spLocks noMove="1" noResize="1"/>
          </p:cNvSpPr>
          <p:nvPr/>
        </p:nvSpPr>
        <p:spPr>
          <a:xfrm>
            <a:off x="19604" y="1659690"/>
            <a:ext cx="10432499" cy="418282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pic>
        <p:nvPicPr>
          <p:cNvPr id="4" name="Graphic 14">
            <a:extLst>
              <a:ext uri="{FF2B5EF4-FFF2-40B4-BE49-F238E27FC236}">
                <a16:creationId xmlns:a16="http://schemas.microsoft.com/office/drawing/2014/main" id="{2A3DE606-904A-BF0D-9F62-0FB3D1A90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08" y="316565"/>
            <a:ext cx="1749183" cy="6080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15">
            <a:extLst>
              <a:ext uri="{FF2B5EF4-FFF2-40B4-BE49-F238E27FC236}">
                <a16:creationId xmlns:a16="http://schemas.microsoft.com/office/drawing/2014/main" id="{0F7A2A28-9A4B-21FE-F034-F6237D2BF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8913" y="6060231"/>
            <a:ext cx="222254" cy="2222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329D87-4092-AAAE-BD57-436F3B2979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943" y="2420087"/>
            <a:ext cx="9729215" cy="2478024"/>
          </a:xfrm>
        </p:spPr>
        <p:txBody>
          <a:bodyPr anchor="b"/>
          <a:lstStyle>
            <a:lvl1pPr>
              <a:defRPr sz="7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42D17E-5827-F5D5-3E86-E82CCDD84C3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7523" y="5384782"/>
            <a:ext cx="10396728" cy="256032"/>
          </a:xfrm>
        </p:spPr>
        <p:txBody>
          <a:bodyPr>
            <a:noAutofit/>
          </a:bodyPr>
          <a:lstStyle>
            <a:lvl1pPr>
              <a:defRPr sz="2000">
                <a:latin typeface="Franklin Gothic Demi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8" name="Straight Connector 3">
            <a:extLst>
              <a:ext uri="{FF2B5EF4-FFF2-40B4-BE49-F238E27FC236}">
                <a16:creationId xmlns:a16="http://schemas.microsoft.com/office/drawing/2014/main" id="{BEC8583B-D6C1-B935-30C4-B2C1FE263A04}"/>
              </a:ext>
            </a:extLst>
          </p:cNvPr>
          <p:cNvCxnSpPr/>
          <p:nvPr/>
        </p:nvCxnSpPr>
        <p:spPr>
          <a:xfrm>
            <a:off x="546719" y="5096582"/>
            <a:ext cx="1543050" cy="0"/>
          </a:xfrm>
          <a:prstGeom prst="straightConnector1">
            <a:avLst/>
          </a:prstGeom>
          <a:noFill/>
          <a:ln w="31747" cap="flat">
            <a:solidFill>
              <a:srgbClr val="FF8823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3750488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654FFA0-D1BC-E236-C697-A32704462D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4114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6EE4EB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7D77A3-5498-4CC3-D590-78E907CCF1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719" y="715261"/>
            <a:ext cx="4114800" cy="466344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6AFEF95C-7B61-3B87-A553-84CA8ECF051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5608" y="1969453"/>
            <a:ext cx="8504240" cy="4060822"/>
          </a:xfrm>
        </p:spPr>
        <p:txBody>
          <a:bodyPr/>
          <a:lstStyle>
            <a:lvl1pPr marL="457200" indent="-457200">
              <a:buClr>
                <a:srgbClr val="6EE4EB"/>
              </a:buClr>
              <a:buSzPct val="100000"/>
              <a:buFont typeface="Franklin Gothic Demi"/>
              <a:buAutoNum type="arabicPeriod"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01243474-B1B5-DD9E-124D-BC814EE832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7A4A66B6-7FB7-4F31-BD64-33341B14AD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57C38413-37A3-C044-B15F-9D269717A5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48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449B-C878-CED3-E474-D806E5891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6B7D1D2-2EC6-F0BA-CE44-B12FE58054A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26AE3AE6-D67B-97FB-7AEE-87AEC2F905A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753" y="1463698"/>
            <a:ext cx="7694611" cy="4841848"/>
          </a:xfrm>
        </p:spPr>
        <p:txBody>
          <a:bodyPr tIns="91440" bIns="91440"/>
          <a:lstStyle>
            <a:lvl1pPr marL="342900" indent="-342900">
              <a:buSzPct val="100000"/>
              <a:buFont typeface="Arial" pitchFamily="34"/>
              <a:buChar char="•"/>
              <a:defRPr/>
            </a:lvl1pPr>
            <a:lvl2pPr marL="742950" indent="-285750">
              <a:buSzPct val="100000"/>
              <a:buFont typeface="Arial" pitchFamily="34"/>
              <a:buChar char="•"/>
              <a:defRPr sz="2000"/>
            </a:lvl2pPr>
            <a:lvl3pPr marL="1200150" indent="-285750">
              <a:buSzPct val="100000"/>
              <a:buFont typeface="Arial" pitchFamily="34"/>
              <a:buChar char="•"/>
              <a:defRPr sz="1800">
                <a:solidFill>
                  <a:srgbClr val="00507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A12462-ED88-BBFB-C870-C445E82872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188F700-3CB2-3E94-348C-2471FAC010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D1956B21-2F0B-F81E-1A82-2B3C42710D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17DB9A75-9239-82C4-79B9-9D7556385A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3D0D433C-A9DF-FA42-8279-B52DA96446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954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2">
            <a:extLst>
              <a:ext uri="{FF2B5EF4-FFF2-40B4-BE49-F238E27FC236}">
                <a16:creationId xmlns:a16="http://schemas.microsoft.com/office/drawing/2014/main" id="{199BCAD0-637F-170D-88B8-DAB3BDF55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8" y="5807775"/>
            <a:ext cx="951689" cy="2222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CCC2D7A7-D79B-39DC-6EBE-09C46B2F518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54BAB1-6185-81BC-EFA8-BD41191F827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288341" y="1449662"/>
            <a:ext cx="3429000" cy="4855893"/>
          </a:xfrm>
        </p:spPr>
        <p:txBody>
          <a:bodyPr tIns="91440" b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5B1D54-85AE-78BB-363C-7BAA507A43B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542" y="1449662"/>
            <a:ext cx="3429000" cy="4855893"/>
          </a:xfrm>
        </p:spPr>
        <p:txBody>
          <a:bodyPr tIns="91440" b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B70EF1-7D13-D760-1428-98B1B16754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BECBEF1-0807-2EA4-5899-2C53B8AF3D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6CF45573-920C-56F8-53A0-68BEA4C584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2BB256B-CD38-D107-23B5-90B9D468A0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B1B4AF5B-24B0-0D49-8BED-855438F58F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87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D84EB4-EC17-A485-26DB-BA31F4613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8" y="5807775"/>
            <a:ext cx="951689" cy="2222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CEAABBF-CE55-8128-2F99-28977AFDC73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39E7EFD-312B-DDA7-BB05-6C8DCB093DB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542" y="1449662"/>
            <a:ext cx="2423160" cy="4855893"/>
          </a:xfrm>
        </p:spPr>
        <p:txBody>
          <a:bodyPr tIns="91440" bIns="91440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88E02D-1856-006E-926D-995814F7F5C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769403" y="1449662"/>
            <a:ext cx="2423160" cy="4855893"/>
          </a:xfrm>
        </p:spPr>
        <p:txBody>
          <a:bodyPr tIns="91440" bIns="91440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7500E2B-FA9B-6A55-6B15-E8E31667409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43273" y="1449662"/>
            <a:ext cx="2423160" cy="4855893"/>
          </a:xfrm>
        </p:spPr>
        <p:txBody>
          <a:bodyPr tIns="91440" bIns="91440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E0173C7-1D3C-843A-7C0C-AF7571CB92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4FAF031-6655-6998-E371-E3239C3654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D4EECB6-166D-2E24-065E-7A7118F3DB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6970B39-04A8-246B-A7FE-5BFCE871F3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82282791-77B7-BE4D-9AE2-46CEB3BCC8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04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B0205BE-DF34-F5B7-D0BC-20776056E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8" y="5807775"/>
            <a:ext cx="951689" cy="2222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D2324E1-4352-7958-EB3B-DCDCD2D9F0C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B197F04-2E7E-815B-8A56-44B33A44465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542" y="2776255"/>
            <a:ext cx="2423160" cy="3529300"/>
          </a:xfrm>
        </p:spPr>
        <p:txBody>
          <a:bodyPr tIns="91440" bIns="9144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30B46-A4B4-64BB-C7BA-5B60F07E1EA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769403" y="2776255"/>
            <a:ext cx="2423160" cy="3529300"/>
          </a:xfrm>
        </p:spPr>
        <p:txBody>
          <a:bodyPr tIns="91440" bIns="9144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C54377B-99BE-B360-59E6-F6484B57315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43273" y="2776255"/>
            <a:ext cx="2423160" cy="3529300"/>
          </a:xfrm>
        </p:spPr>
        <p:txBody>
          <a:bodyPr tIns="91440" bIns="9144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6AC4181-6019-EF7E-4696-15FD80D196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3614FE3-EBF1-09B5-7BB1-E1B8B9C502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9513E60-FB4C-EB0C-F444-8F09C598D4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8967C63-65B5-E3EF-D0AB-ACFF8CFB0A37}"/>
              </a:ext>
            </a:extLst>
          </p:cNvPr>
          <p:cNvSpPr txBox="1"/>
          <p:nvPr/>
        </p:nvSpPr>
        <p:spPr>
          <a:xfrm>
            <a:off x="11269687" y="6519370"/>
            <a:ext cx="526072" cy="731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6AEEB6-F2C2-A94C-8761-DE0E8446C59B}" type="slidenum">
              <a:t>‹#›</a:t>
            </a:fld>
            <a:endParaRPr lang="en-US" sz="800" b="0" i="0" u="none" strike="noStrike" kern="1200" cap="none" spc="0" baseline="0">
              <a:solidFill>
                <a:srgbClr val="0F2D4A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510028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1D4AEE-52A2-5A64-58B8-CE3F4BCF0C3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60152" y="1025609"/>
            <a:ext cx="6530973" cy="5286375"/>
          </a:xfrm>
        </p:spPr>
        <p:txBody>
          <a:bodyPr tIns="91440" bIns="91440"/>
          <a:lstStyle>
            <a:lvl1pPr>
              <a:defRPr sz="20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ACB396-C024-9B9F-E4D0-075AB5185F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B0CF0E1E-2190-8A72-F0B8-14CBA6AA3EFD}"/>
              </a:ext>
            </a:extLst>
          </p:cNvPr>
          <p:cNvSpPr txBox="1"/>
          <p:nvPr/>
        </p:nvSpPr>
        <p:spPr>
          <a:xfrm>
            <a:off x="11269687" y="6519370"/>
            <a:ext cx="526072" cy="731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55C932-8AEA-AE40-A68F-A5D0DB400673}" type="slidenum">
              <a:t>‹#›</a:t>
            </a:fld>
            <a:endParaRPr lang="en-US" sz="800" b="0" i="0" u="none" strike="noStrike" kern="1200" cap="none" spc="0" baseline="0">
              <a:solidFill>
                <a:srgbClr val="0F2D4A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035734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370E29-77C9-65F0-D66E-969AC289624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0870" y="1025609"/>
            <a:ext cx="6530973" cy="5286375"/>
          </a:xfrm>
        </p:spPr>
        <p:txBody>
          <a:bodyPr tIns="91440" bIns="91440"/>
          <a:lstStyle>
            <a:lvl1pPr>
              <a:defRPr sz="20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A25861-188B-28DC-04B7-4695B7CA15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23216F2-4B2B-F143-6E03-7553C82B62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6CBAB97-2D3A-0E45-8B3A-A7F0BBC434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6916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9F7DBED-3883-1D4D-EAEB-A70276A720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D1415-45CC-544F-8E98-4C55AE2E1910}" type="slidenum">
              <a:t>‹#›</a:t>
            </a:fld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5A843E7-C7A4-E6EE-C880-5CA6136139E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15679" y="877824"/>
            <a:ext cx="4324791" cy="5331747"/>
          </a:xfrm>
        </p:spPr>
        <p:txBody>
          <a:bodyPr/>
          <a:lstStyle>
            <a:lvl1pPr marL="457200" indent="-457200">
              <a:buClr>
                <a:srgbClr val="6EE4EB"/>
              </a:buClr>
              <a:buSzPct val="100000"/>
              <a:buFont typeface="Wingdings" pitchFamily="2"/>
              <a:buChar char="§"/>
              <a:defRPr>
                <a:solidFill>
                  <a:srgbClr val="FFFFFF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01605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621E0B-9D88-4B31-E122-2466A43286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675A2-D481-8C6E-39BB-BBC5697579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8563" y="1751917"/>
            <a:ext cx="3520439" cy="301752"/>
          </a:xfrm>
        </p:spPr>
        <p:txBody>
          <a:bodyPr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1D9029-530C-946D-FD63-034379D392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12985" y="1751917"/>
            <a:ext cx="3520439" cy="301752"/>
          </a:xfrm>
        </p:spPr>
        <p:txBody>
          <a:bodyPr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7B70E6-AF66-59FA-9854-4AC288267C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44384" y="1751917"/>
            <a:ext cx="3520439" cy="301752"/>
          </a:xfrm>
        </p:spPr>
        <p:txBody>
          <a:bodyPr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99663DDA-DFE9-3FBC-583D-EFE93F9F81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0A4F0009-C3FB-B9B4-66A7-52FC756EE9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9594D1-B6B5-2F49-AACD-8184E4A193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6704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AB8CFBF-7054-3E89-C2F8-57621FF62C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D770ED-5456-C847-B8E2-85AD3414D1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028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804772E-7383-BA58-C3FB-AF488756541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15679" y="1969453"/>
            <a:ext cx="4324791" cy="4060822"/>
          </a:xfrm>
        </p:spPr>
        <p:txBody>
          <a:bodyPr/>
          <a:lstStyle>
            <a:lvl1pPr marL="457200" indent="-457200">
              <a:buClr>
                <a:srgbClr val="6EE4EB"/>
              </a:buClr>
              <a:buSzPct val="100000"/>
              <a:buFont typeface="Wingdings" pitchFamily="2"/>
              <a:buChar char="§"/>
              <a:defRPr>
                <a:solidFill>
                  <a:srgbClr val="FFFFFF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4D1B8A83-8E50-492F-864F-04DE1BB6E4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5E0C9119-50B7-8844-A50F-FAAD966BBE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297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Lef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44391FFD-15CD-CEBD-A879-9DE63E5F551A}"/>
              </a:ext>
            </a:extLst>
          </p:cNvPr>
          <p:cNvSpPr/>
          <p:nvPr/>
        </p:nvSpPr>
        <p:spPr>
          <a:xfrm>
            <a:off x="71213" y="82405"/>
            <a:ext cx="6642128" cy="669318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54F4B1EC-B88D-4AEE-ECBE-DA0C9DC03A84}"/>
              </a:ext>
            </a:extLst>
          </p:cNvPr>
          <p:cNvSpPr/>
          <p:nvPr/>
        </p:nvSpPr>
        <p:spPr>
          <a:xfrm>
            <a:off x="6705596" y="1512573"/>
            <a:ext cx="5486400" cy="5345426"/>
          </a:xfrm>
          <a:prstGeom prst="rect">
            <a:avLst/>
          </a:prstGeom>
          <a:solidFill>
            <a:srgbClr val="E4ECE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CB578A-DF13-6110-52AF-C8AF8DDA7B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719" y="819146"/>
            <a:ext cx="6035040" cy="466344"/>
          </a:xfrm>
        </p:spPr>
        <p:txBody>
          <a:bodyPr/>
          <a:lstStyle>
            <a:lvl1pPr>
              <a:defRPr>
                <a:solidFill>
                  <a:srgbClr val="0F2D4A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FCB7C24-B39A-A481-C687-A1CBC21F56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3DAB4E-55A2-B46B-F7BA-9848934DBB9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6877" y="1832622"/>
            <a:ext cx="6032882" cy="4480075"/>
          </a:xfrm>
        </p:spPr>
        <p:txBody>
          <a:bodyPr tIns="9144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02689C66-17FC-522F-955A-B432224F18F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720519" y="1512883"/>
            <a:ext cx="5481635" cy="53451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AB94D31-1296-9AA6-A5D7-64CA77096E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65954" y="819146"/>
            <a:ext cx="4970458" cy="285750"/>
          </a:xfrm>
        </p:spPr>
        <p:txBody>
          <a:bodyPr anchor="ctr" anchorCtr="1">
            <a:noAutofit/>
          </a:bodyPr>
          <a:lstStyle>
            <a:lvl1pPr algn="ctr">
              <a:spcBef>
                <a:spcPts val="600"/>
              </a:spcBef>
              <a:defRPr sz="20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794FAC-4104-1249-53D8-A887913863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65954" y="1175735"/>
            <a:ext cx="4970458" cy="274320"/>
          </a:xfrm>
        </p:spPr>
        <p:txBody>
          <a:bodyPr anchor="b" anchorCtr="1">
            <a:noAutofit/>
          </a:bodyPr>
          <a:lstStyle>
            <a:lvl1pPr algn="ctr">
              <a:spcBef>
                <a:spcPts val="600"/>
              </a:spcBef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21CAAE66-ADFC-3DA3-1EB1-E1B7DF65F9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521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Box Lef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76A3B0B-B4BE-69A5-971C-5C57B8D2B682}"/>
              </a:ext>
            </a:extLst>
          </p:cNvPr>
          <p:cNvSpPr>
            <a:spLocks noMove="1" noResize="1"/>
          </p:cNvSpPr>
          <p:nvPr/>
        </p:nvSpPr>
        <p:spPr>
          <a:xfrm>
            <a:off x="2934492" y="0"/>
            <a:ext cx="9257504" cy="145085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3D2927A-6EA8-6E97-E199-88FB865B611F}"/>
              </a:ext>
            </a:extLst>
          </p:cNvPr>
          <p:cNvSpPr>
            <a:spLocks noMove="1" noResize="1"/>
          </p:cNvSpPr>
          <p:nvPr/>
        </p:nvSpPr>
        <p:spPr>
          <a:xfrm>
            <a:off x="60460" y="0"/>
            <a:ext cx="2874041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7D8A1E-B2C8-553B-8E33-E1DA7998D765}"/>
              </a:ext>
            </a:extLst>
          </p:cNvPr>
          <p:cNvSpPr>
            <a:spLocks noMove="1" noResize="1"/>
          </p:cNvSpPr>
          <p:nvPr/>
        </p:nvSpPr>
        <p:spPr>
          <a:xfrm>
            <a:off x="2751886" y="545302"/>
            <a:ext cx="2337736" cy="576738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1E08897-BC65-DD4A-6EB8-99E5B7D524CA}"/>
              </a:ext>
            </a:extLst>
          </p:cNvPr>
          <p:cNvSpPr>
            <a:spLocks noMove="1" noResize="1"/>
          </p:cNvSpPr>
          <p:nvPr/>
        </p:nvSpPr>
        <p:spPr>
          <a:xfrm>
            <a:off x="6438903" y="734409"/>
            <a:ext cx="5753093" cy="6123590"/>
          </a:xfrm>
          <a:prstGeom prst="rect">
            <a:avLst/>
          </a:prstGeom>
          <a:solidFill>
            <a:srgbClr val="0F2D4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EDAC658C-1E90-503B-128C-E7542BC6201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438903" y="734409"/>
            <a:ext cx="5753093" cy="61235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FD7225-6E95-DF64-CA8B-2BC7B4B0D09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6877" y="2404149"/>
            <a:ext cx="4793961" cy="3908538"/>
          </a:xfrm>
        </p:spPr>
        <p:txBody>
          <a:bodyPr tIns="91440" bIns="91440"/>
          <a:lstStyle>
            <a:lvl1pPr marL="342900" indent="-342900">
              <a:buClr>
                <a:srgbClr val="6EE4EB"/>
              </a:buClr>
              <a:buSzPct val="100000"/>
              <a:buFont typeface="Wingdings" pitchFamily="2"/>
              <a:buChar char="§"/>
              <a:defRPr sz="1800"/>
            </a:lvl1pPr>
            <a:lvl2pPr marL="742950" indent="-285750">
              <a:buSzPct val="100000"/>
              <a:buFont typeface="Wingdings" pitchFamily="2"/>
              <a:buChar char="§"/>
              <a:defRPr/>
            </a:lvl2pPr>
            <a:lvl3pPr marL="1200150" indent="-285750">
              <a:buSzPct val="100000"/>
              <a:buFont typeface="Wingdings" pitchFamily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803096-9D5F-83A3-0C5E-9B046B3F15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719" y="819146"/>
            <a:ext cx="5701284" cy="46634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50B994-6AB5-06D4-3C59-9891AE1742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995899AA-41CA-FCD0-0A20-66D86613D9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7184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Plai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75740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2BC0605B-7CB9-A452-4C07-FC258373089D}"/>
              </a:ext>
            </a:extLst>
          </p:cNvPr>
          <p:cNvSpPr/>
          <p:nvPr/>
        </p:nvSpPr>
        <p:spPr>
          <a:xfrm>
            <a:off x="11679311" y="182880"/>
            <a:ext cx="293696" cy="30596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C11EB-BA59-D1B5-11B0-42B4B6F52A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17E59A-6248-61D8-88BD-3AC3C12CF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BBA2B93B-FE3C-AD02-5864-8350E5F3772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6877" y="1112833"/>
            <a:ext cx="2346322" cy="2384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7E3097F-BE85-EDEA-15B8-E94ABBACF77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70927" y="1118530"/>
            <a:ext cx="2346322" cy="2384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5ADA51E-4DBC-162D-A4D7-9F130ADDB91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7206" y="4006050"/>
            <a:ext cx="2346322" cy="2384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BBC9CF9-F5C3-F34A-B175-8386F0617F6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70927" y="4006050"/>
            <a:ext cx="2346322" cy="2384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6FA4A11-74C1-BFB4-0084-D9EFF65100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86099" y="3999850"/>
            <a:ext cx="2825047" cy="978408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3200">
                <a:solidFill>
                  <a:srgbClr val="141414"/>
                </a:solidFill>
              </a:defRPr>
            </a:lvl1pPr>
            <a:lvl2pPr marL="0" lvl="0">
              <a:spcBef>
                <a:spcPts val="600"/>
              </a:spcBef>
              <a:defRPr sz="3200">
                <a:solidFill>
                  <a:srgbClr val="141414"/>
                </a:solidFill>
              </a:defRPr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7FB254D-1409-CAF3-93A3-E0C78709DD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95692" y="5824051"/>
            <a:ext cx="2825047" cy="27432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6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1FB4E92-49E3-298F-4142-1F1738AE0D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95692" y="5374468"/>
            <a:ext cx="2825047" cy="32004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77BC349-11DA-5E05-05C5-C7DFC4EE71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60150" y="3995534"/>
            <a:ext cx="2825047" cy="978408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3200">
                <a:solidFill>
                  <a:srgbClr val="141414"/>
                </a:solidFill>
              </a:defRPr>
            </a:lvl1pPr>
            <a:lvl2pPr marL="0" lvl="0">
              <a:spcBef>
                <a:spcPts val="600"/>
              </a:spcBef>
              <a:defRPr sz="3200">
                <a:solidFill>
                  <a:srgbClr val="141414"/>
                </a:solidFill>
              </a:defRPr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A9FB65-C794-5ACB-846D-E88B91A234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69742" y="5819735"/>
            <a:ext cx="2825047" cy="27432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6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A586567-3C07-4245-BAD8-51C764AF2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69742" y="5370152"/>
            <a:ext cx="2825047" cy="32004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47EDDA-F32C-075F-40C2-BD13B441E7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69660" y="1106424"/>
            <a:ext cx="2825047" cy="978408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3200">
                <a:solidFill>
                  <a:srgbClr val="141414"/>
                </a:solidFill>
              </a:defRPr>
            </a:lvl1pPr>
            <a:lvl2pPr marL="0" lvl="0">
              <a:spcBef>
                <a:spcPts val="600"/>
              </a:spcBef>
              <a:defRPr sz="3200">
                <a:solidFill>
                  <a:srgbClr val="141414"/>
                </a:solidFill>
              </a:defRPr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A8D6E3B-9820-81B4-44DA-4016A88958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79252" y="2930624"/>
            <a:ext cx="2825047" cy="27432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6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C82328-6B3E-B8DD-06C3-8E0E777401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79252" y="2481041"/>
            <a:ext cx="2825047" cy="32004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BB2A679-9D16-D935-137F-7CAB968197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00392" y="1106424"/>
            <a:ext cx="2825047" cy="978408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3200">
                <a:solidFill>
                  <a:srgbClr val="141414"/>
                </a:solidFill>
              </a:defRPr>
            </a:lvl1pPr>
            <a:lvl2pPr marL="0" lvl="0">
              <a:spcBef>
                <a:spcPts val="600"/>
              </a:spcBef>
              <a:defRPr sz="3200">
                <a:solidFill>
                  <a:srgbClr val="141414"/>
                </a:solidFill>
              </a:defRPr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03540DE-3842-4B25-CEA9-FE44D3B778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09974" y="2930624"/>
            <a:ext cx="2825047" cy="27432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6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2172FCD-54BE-5826-363D-BD5E2BD74C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09974" y="2481041"/>
            <a:ext cx="2825047" cy="32004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C196A14D-FFF8-6DB7-0FA4-03AC669C21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7FD102FA-FBDD-334E-4193-9219D8786A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0ACC2B-E6C4-D946-A042-78688F43D0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1406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0">
            <a:extLst>
              <a:ext uri="{FF2B5EF4-FFF2-40B4-BE49-F238E27FC236}">
                <a16:creationId xmlns:a16="http://schemas.microsoft.com/office/drawing/2014/main" id="{45A6BA0E-BD35-B59C-6243-34A58889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08" y="316565"/>
            <a:ext cx="1749183" cy="60805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1">
            <a:extLst>
              <a:ext uri="{FF2B5EF4-FFF2-40B4-BE49-F238E27FC236}">
                <a16:creationId xmlns:a16="http://schemas.microsoft.com/office/drawing/2014/main" id="{EBEF9401-71F9-0E90-C4E9-73D90C5A2505}"/>
              </a:ext>
            </a:extLst>
          </p:cNvPr>
          <p:cNvCxnSpPr/>
          <p:nvPr/>
        </p:nvCxnSpPr>
        <p:spPr>
          <a:xfrm>
            <a:off x="509778" y="5634130"/>
            <a:ext cx="1543050" cy="0"/>
          </a:xfrm>
          <a:prstGeom prst="straightConnector1">
            <a:avLst/>
          </a:prstGeom>
          <a:noFill/>
          <a:ln w="31747" cap="flat">
            <a:solidFill>
              <a:srgbClr val="FF8823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25994704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58260D2F-4850-4D70-CFBE-EE5B670F9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3694926F-6FA7-07B8-7C59-BB76EE590818}"/>
              </a:ext>
            </a:extLst>
          </p:cNvPr>
          <p:cNvSpPr/>
          <p:nvPr/>
        </p:nvSpPr>
        <p:spPr>
          <a:xfrm>
            <a:off x="19604" y="1405889"/>
            <a:ext cx="10754898" cy="4436613"/>
          </a:xfrm>
          <a:prstGeom prst="rect">
            <a:avLst/>
          </a:prstGeom>
          <a:solidFill>
            <a:srgbClr val="0F2D4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C3EF04C1-5F05-3AEE-7D0B-B3E92500F7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0927" y="4611712"/>
            <a:ext cx="5511802" cy="979331"/>
          </a:xfrm>
        </p:spPr>
        <p:txBody>
          <a:bodyPr tIns="91440" bIns="91440"/>
          <a:lstStyle>
            <a:lvl1pPr>
              <a:spcBef>
                <a:spcPts val="0"/>
              </a:spcBef>
              <a:spcAft>
                <a:spcPts val="600"/>
              </a:spcAft>
              <a:defRPr sz="2000">
                <a:solidFill>
                  <a:srgbClr val="FFFFFF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F0D50B-E6BF-1F71-C64D-30AAE2C03F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927" y="1453950"/>
            <a:ext cx="9753566" cy="2729429"/>
          </a:xfrm>
        </p:spPr>
        <p:txBody>
          <a:bodyPr rIns="457200" anchor="b"/>
          <a:lstStyle>
            <a:lvl1pPr>
              <a:defRPr sz="8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22687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97266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2D096DBA-C968-F03A-8494-3E62B4C992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B83157-3BC2-F048-901B-6BECB3D675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0649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9428BCA-2544-3819-5EE1-8D237C2461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6411BF-494E-FA43-8C1B-BE19680D1D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691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0E938B7-EE77-C12E-2E9A-7E2B933ACD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57DCC4F-EDB3-721F-C804-07AAB159AA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48A2E5-E50D-6A44-9800-A2AC90515D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10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02781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DC6902C-CE2B-33C4-21BC-FB5AB45E1A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13B68F48-2130-E173-19D9-41D3C06BD3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240B4-4EE0-D73E-EAAE-F6BD7BD51D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13AC11-3069-0CF5-F203-9372F03567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C7B7FC-C221-B442-A5A0-EA9EDC5B3A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6886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13FC-F375-C2D1-6A85-A76146BA65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C3D742-5ABF-199A-EDAD-DD7705C232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42695A-6CDE-F538-1D0F-4F2D6E59C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199506-4A60-E14C-8670-EEDD3E5BA7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8193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F9757F9-4E70-6100-457C-A70C6F75613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6877" y="2505071"/>
            <a:ext cx="3657600" cy="3807616"/>
          </a:xfrm>
        </p:spPr>
        <p:txBody>
          <a:bodyPr tIns="91440" bIns="91440"/>
          <a:lstStyle>
            <a:lvl1pPr marL="342900" indent="-342900">
              <a:buSzPct val="100000"/>
              <a:buFont typeface="Wingdings" pitchFamily="2"/>
              <a:buChar char="§"/>
              <a:defRPr sz="1800"/>
            </a:lvl1pPr>
            <a:lvl2pPr marL="742950" indent="-285750">
              <a:buSzPct val="100000"/>
              <a:buFont typeface="Wingdings" pitchFamily="2"/>
              <a:buChar char="§"/>
              <a:defRPr sz="1600"/>
            </a:lvl2pPr>
            <a:lvl3pPr marL="1200150" indent="-285750">
              <a:buSzPct val="100000"/>
              <a:buFont typeface="Wingdings" pitchFamily="2"/>
              <a:buChar char="§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9691F-0283-09A2-D8BE-EDBC46AC5D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87CEA-1D41-4F37-B3EA-7E7919EEA89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139687" y="2505071"/>
            <a:ext cx="3657600" cy="3807616"/>
          </a:xfrm>
        </p:spPr>
        <p:txBody>
          <a:bodyPr tIns="91440" bIns="91440"/>
          <a:lstStyle>
            <a:lvl1pPr marL="342900" indent="-342900">
              <a:buSzPct val="100000"/>
              <a:buFont typeface="Wingdings" pitchFamily="2"/>
              <a:buChar char="§"/>
              <a:defRPr sz="1800"/>
            </a:lvl1pPr>
            <a:lvl2pPr marL="742950" indent="-285750">
              <a:buSzPct val="100000"/>
              <a:buFont typeface="Wingdings" pitchFamily="2"/>
              <a:buChar char="§"/>
              <a:defRPr sz="1600"/>
            </a:lvl2pPr>
            <a:lvl3pPr marL="1200150" indent="-285750">
              <a:buSzPct val="100000"/>
              <a:buFont typeface="Wingdings" pitchFamily="2"/>
              <a:buChar char="§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76117-B233-CD72-110B-559DFC9AA9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39687" y="1857768"/>
            <a:ext cx="3657600" cy="672449"/>
          </a:xfrm>
        </p:spPr>
        <p:txBody>
          <a:bodyPr anchor="ctr" anchorCtr="1"/>
          <a:lstStyle>
            <a:lvl1pPr algn="ctr">
              <a:defRPr>
                <a:solidFill>
                  <a:srgbClr val="FFFFFF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584149E-9375-E690-E274-AE808B0281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AEE60-91FF-E6EB-6BCE-307B92FE73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A44685-D95E-1B43-A09A-A9C390DC7F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652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EC6DCD6C-4B85-F5BB-916A-B9427D40A6BF}"/>
              </a:ext>
            </a:extLst>
          </p:cNvPr>
          <p:cNvSpPr/>
          <p:nvPr/>
        </p:nvSpPr>
        <p:spPr>
          <a:xfrm>
            <a:off x="0" y="166685"/>
            <a:ext cx="3514039" cy="5639049"/>
          </a:xfrm>
          <a:prstGeom prst="rect">
            <a:avLst/>
          </a:prstGeom>
          <a:solidFill>
            <a:srgbClr val="6EE4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A77BD270-0BC4-F158-644A-2DDA1DA54EE0}"/>
              </a:ext>
            </a:extLst>
          </p:cNvPr>
          <p:cNvSpPr/>
          <p:nvPr/>
        </p:nvSpPr>
        <p:spPr>
          <a:xfrm>
            <a:off x="0" y="0"/>
            <a:ext cx="3698336" cy="563904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CE818A1-4246-34AA-9086-2032C8E15E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 b="1">
                <a:solidFill>
                  <a:srgbClr val="007897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9916FA5-81D3-0698-300D-C170B1110E6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24A5D7B-B712-E533-B627-CCB34CD5220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753" y="1463698"/>
            <a:ext cx="7694611" cy="4841848"/>
          </a:xfrm>
        </p:spPr>
        <p:txBody>
          <a:bodyPr/>
          <a:lstStyle>
            <a:lvl1pPr marL="342900" indent="-342900">
              <a:buSzPct val="100000"/>
              <a:buFont typeface="Arial" pitchFamily="34"/>
              <a:buChar char="•"/>
              <a:defRPr sz="2400" b="1"/>
            </a:lvl1pPr>
            <a:lvl2pPr marL="800100" indent="-342900">
              <a:buSzPct val="100000"/>
              <a:buFont typeface="Arial" pitchFamily="34"/>
              <a:buChar char="•"/>
              <a:defRPr sz="2000"/>
            </a:lvl2pPr>
            <a:lvl3pPr marL="1257300" indent="-342900">
              <a:buSzPct val="100000"/>
              <a:buFont typeface="Arial" pitchFamily="34"/>
              <a:buChar char="•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B2A0148-1F24-2D4A-035B-5B2BD01F5D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135007FB-15B4-161F-CD59-C2556FA35A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BD50CA58-F8C7-974D-764E-E9A48898E5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E655A9-A35E-E346-BE62-265D411E58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04211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ECAD53DE-6868-70C9-5F00-ED22B2A146D4}"/>
              </a:ext>
            </a:extLst>
          </p:cNvPr>
          <p:cNvSpPr/>
          <p:nvPr/>
        </p:nvSpPr>
        <p:spPr>
          <a:xfrm>
            <a:off x="0" y="166685"/>
            <a:ext cx="3514039" cy="5639049"/>
          </a:xfrm>
          <a:prstGeom prst="rect">
            <a:avLst/>
          </a:prstGeom>
          <a:solidFill>
            <a:srgbClr val="6EE4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1EEF2B0-8DEC-EAC7-3433-216C4D49734F}"/>
              </a:ext>
            </a:extLst>
          </p:cNvPr>
          <p:cNvSpPr/>
          <p:nvPr/>
        </p:nvSpPr>
        <p:spPr>
          <a:xfrm>
            <a:off x="0" y="0"/>
            <a:ext cx="3698336" cy="563904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2B0981-3F39-EA56-3E40-BA5647045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DBC5BD9B-071C-D2BD-9B09-EE9AF5AE737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2A8505-5E63-A746-9C6C-8D7EA96351A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288341" y="1449662"/>
            <a:ext cx="3429000" cy="4855893"/>
          </a:xfrm>
        </p:spPr>
        <p:txBody>
          <a:bodyPr tIns="91440" b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12A59D-5748-D25C-8E5D-BCB473F305C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542" y="1449662"/>
            <a:ext cx="3429000" cy="4855893"/>
          </a:xfrm>
        </p:spPr>
        <p:txBody>
          <a:bodyPr tIns="91440" b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787663-9D8B-7E8F-6136-7ACFC285AA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EE06063-EF9A-E7EE-E53F-58EC08752B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 b="1">
                <a:solidFill>
                  <a:srgbClr val="007897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A8BB7CC4-7087-6915-0E1F-33EBA24796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11CA4A29-1867-7BFD-C079-B4D0936A98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4F6E72-2BC2-EA4C-BCCC-3D07F8E97F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5389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3321DFD-BC71-B0E2-6CB7-B4C5BC70DE01}"/>
              </a:ext>
            </a:extLst>
          </p:cNvPr>
          <p:cNvSpPr/>
          <p:nvPr/>
        </p:nvSpPr>
        <p:spPr>
          <a:xfrm>
            <a:off x="0" y="166685"/>
            <a:ext cx="3514039" cy="5639049"/>
          </a:xfrm>
          <a:prstGeom prst="rect">
            <a:avLst/>
          </a:prstGeom>
          <a:solidFill>
            <a:srgbClr val="6EE4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4C2D2CE-67EE-A446-CFC9-9ECE9A7FFCDB}"/>
              </a:ext>
            </a:extLst>
          </p:cNvPr>
          <p:cNvSpPr/>
          <p:nvPr/>
        </p:nvSpPr>
        <p:spPr>
          <a:xfrm>
            <a:off x="0" y="0"/>
            <a:ext cx="3698336" cy="563904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DC8BE9-DDB6-EC8A-F3E3-5F948D2207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913683-9906-2594-E8BB-CCD3323FCA1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BE04BA2-B9A1-467D-61D8-5E0AF75C05B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542" y="1449662"/>
            <a:ext cx="2423160" cy="4855893"/>
          </a:xfrm>
        </p:spPr>
        <p:txBody>
          <a:bodyPr tIns="91440" bIns="91440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38B454-142F-3648-8200-AB49C29108A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769403" y="1449662"/>
            <a:ext cx="2423160" cy="4855893"/>
          </a:xfrm>
        </p:spPr>
        <p:txBody>
          <a:bodyPr tIns="91440" bIns="91440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7ED790-FC6B-72B2-6950-ED9C561A617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43273" y="1449662"/>
            <a:ext cx="2423160" cy="4855893"/>
          </a:xfrm>
        </p:spPr>
        <p:txBody>
          <a:bodyPr tIns="91440" bIns="91440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215CF5-D041-86B5-065C-B4A93BDEEC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70C3742-F23E-843B-74B5-1A38BA0155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 b="1">
                <a:solidFill>
                  <a:srgbClr val="007897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9E9EDA04-B54E-4E2F-C8D5-EE6B860037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5B47430D-155B-D9AC-720B-ECDB480B5F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B5845-324B-1C4F-A382-CAEEE1432C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9397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90D82428-91BF-A96A-F3CC-FA57F596B557}"/>
              </a:ext>
            </a:extLst>
          </p:cNvPr>
          <p:cNvSpPr/>
          <p:nvPr/>
        </p:nvSpPr>
        <p:spPr>
          <a:xfrm>
            <a:off x="0" y="166685"/>
            <a:ext cx="3514039" cy="5639049"/>
          </a:xfrm>
          <a:prstGeom prst="rect">
            <a:avLst/>
          </a:prstGeom>
          <a:solidFill>
            <a:srgbClr val="6EE4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613788F8-292D-1800-9CA8-122ED6373914}"/>
              </a:ext>
            </a:extLst>
          </p:cNvPr>
          <p:cNvSpPr/>
          <p:nvPr/>
        </p:nvSpPr>
        <p:spPr>
          <a:xfrm>
            <a:off x="0" y="0"/>
            <a:ext cx="3698336" cy="563904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BDDDD1-2A3B-6489-14B6-CDABC88B1C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5542" y="411480"/>
            <a:ext cx="7699248" cy="17591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2CEDF-B499-5934-3E50-C0647ED1B1D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939B7E-5230-91B7-8FC6-ACC8B8DB920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542" y="2776255"/>
            <a:ext cx="2423160" cy="3529300"/>
          </a:xfrm>
        </p:spPr>
        <p:txBody>
          <a:bodyPr tIns="91440" bIns="9144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A0D19A-5E6D-EFE9-18D2-834DB431B0F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769403" y="2776255"/>
            <a:ext cx="2423160" cy="3529300"/>
          </a:xfrm>
        </p:spPr>
        <p:txBody>
          <a:bodyPr tIns="91440" bIns="9144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788101-AD80-25AE-89ED-E4968F1DD7B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43273" y="2776255"/>
            <a:ext cx="2423160" cy="3529300"/>
          </a:xfrm>
        </p:spPr>
        <p:txBody>
          <a:bodyPr tIns="91440" bIns="9144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C86C375-F3BE-ABC7-8366-4B327C47FE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 b="1">
                <a:solidFill>
                  <a:srgbClr val="007897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92540E-0005-623F-E543-575F48FAD7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98F8058-8603-9D9D-71DB-1478769C34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6A69B2F3-5648-C3B5-6539-6B1098DEC5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5F70A4-2AA6-AD45-B4DF-DB58F3E0D9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113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07F79DDC-D674-F784-98D2-32D372A3DA4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5608" y="1969453"/>
            <a:ext cx="8504240" cy="4060822"/>
          </a:xfrm>
        </p:spPr>
        <p:txBody>
          <a:bodyPr/>
          <a:lstStyle>
            <a:lvl1pPr marL="457200" indent="-457200">
              <a:buClr>
                <a:srgbClr val="005070"/>
              </a:buClr>
              <a:buSzPct val="100000"/>
              <a:buFont typeface="Franklin Gothic Demi"/>
              <a:buAutoNum type="arabicPeriod"/>
              <a:defRPr sz="3200">
                <a:solidFill>
                  <a:srgbClr val="0050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BF437A6D-5D22-371B-00CA-1466452C66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0F2D4A"/>
                </a:solidFill>
              </a:defRPr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EE26C11D-05D4-46EA-256B-D08B55AC30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14BE9A-9185-224F-AA6D-D91A95AD24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65559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C1B57C2-4A94-F6A1-6AA5-FE126089F1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5D43DC-4D26-B047-8AF7-AB25CAF48058}" type="slidenum">
              <a:t>‹#›</a:t>
            </a:fld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33F591C-0486-7088-4997-4AA9B00CC34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15679" y="877824"/>
            <a:ext cx="4324791" cy="5331747"/>
          </a:xfrm>
        </p:spPr>
        <p:txBody>
          <a:bodyPr/>
          <a:lstStyle>
            <a:lvl1pPr marL="457200" indent="-457200">
              <a:buClr>
                <a:srgbClr val="005070"/>
              </a:buClr>
              <a:buSzPct val="100000"/>
              <a:buFont typeface="Wingdings" pitchFamily="2"/>
              <a:buChar char="§"/>
              <a:defRPr sz="2400">
                <a:solidFill>
                  <a:srgbClr val="005070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7405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>
            <a:extLst>
              <a:ext uri="{FF2B5EF4-FFF2-40B4-BE49-F238E27FC236}">
                <a16:creationId xmlns:a16="http://schemas.microsoft.com/office/drawing/2014/main" id="{97351BF5-7B6A-45D6-776B-28E24F325DF2}"/>
              </a:ext>
            </a:extLst>
          </p:cNvPr>
          <p:cNvGrpSpPr/>
          <p:nvPr/>
        </p:nvGrpSpPr>
        <p:grpSpPr>
          <a:xfrm>
            <a:off x="8123995" y="1520327"/>
            <a:ext cx="3823134" cy="4789234"/>
            <a:chOff x="8123995" y="1520327"/>
            <a:chExt cx="3823134" cy="4789234"/>
          </a:xfrm>
        </p:grpSpPr>
        <p:sp>
          <p:nvSpPr>
            <p:cNvPr id="3" name="Rectangle 31">
              <a:extLst>
                <a:ext uri="{FF2B5EF4-FFF2-40B4-BE49-F238E27FC236}">
                  <a16:creationId xmlns:a16="http://schemas.microsoft.com/office/drawing/2014/main" id="{6FA829A7-C60A-D8A0-C54C-BDA1204A7086}"/>
                </a:ext>
              </a:extLst>
            </p:cNvPr>
            <p:cNvSpPr/>
            <p:nvPr/>
          </p:nvSpPr>
          <p:spPr>
            <a:xfrm>
              <a:off x="8123995" y="1649422"/>
              <a:ext cx="3685050" cy="4660139"/>
            </a:xfrm>
            <a:prstGeom prst="rect">
              <a:avLst/>
            </a:prstGeom>
            <a:solidFill>
              <a:srgbClr val="6EE4E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endParaRPr>
            </a:p>
          </p:txBody>
        </p:sp>
        <p:sp>
          <p:nvSpPr>
            <p:cNvPr id="4" name="Rectangle 32">
              <a:extLst>
                <a:ext uri="{FF2B5EF4-FFF2-40B4-BE49-F238E27FC236}">
                  <a16:creationId xmlns:a16="http://schemas.microsoft.com/office/drawing/2014/main" id="{57387138-17C1-17A2-8FF5-CC295B36598B}"/>
                </a:ext>
              </a:extLst>
            </p:cNvPr>
            <p:cNvSpPr/>
            <p:nvPr/>
          </p:nvSpPr>
          <p:spPr>
            <a:xfrm>
              <a:off x="8262079" y="1520327"/>
              <a:ext cx="3685050" cy="4660139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endParaRP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976079-8E85-4D43-0BF6-816EA4A873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67774A-D14A-36D2-852E-558273568A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8563" y="1751917"/>
            <a:ext cx="3520439" cy="301752"/>
          </a:xfrm>
        </p:spPr>
        <p:txBody>
          <a:bodyPr/>
          <a:lstStyle>
            <a:lvl1pPr>
              <a:defRPr sz="1800" b="1">
                <a:solidFill>
                  <a:srgbClr val="0F2D4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1C86FC-5A91-AD89-C858-B521F2822E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12985" y="1751917"/>
            <a:ext cx="3520439" cy="301752"/>
          </a:xfrm>
        </p:spPr>
        <p:txBody>
          <a:bodyPr/>
          <a:lstStyle>
            <a:lvl1pPr>
              <a:defRPr sz="1800" b="1">
                <a:solidFill>
                  <a:srgbClr val="0F2D4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F46BCF-E338-E6EB-E710-158651B23C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44384" y="1751917"/>
            <a:ext cx="3520439" cy="301752"/>
          </a:xfrm>
        </p:spPr>
        <p:txBody>
          <a:bodyPr/>
          <a:lstStyle>
            <a:lvl1pPr>
              <a:defRPr sz="1800" b="1">
                <a:solidFill>
                  <a:srgbClr val="0F2D4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D3587256-08C1-59C1-68B6-BB26866C2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07F350-4825-1F4C-A9DC-308B952BC9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23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A58482FF-DEA1-AB0C-9B99-50E1138142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40A49D03-3F84-1546-B487-3D6F6AB987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1851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77439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EC9FD1-7416-4AE4-302D-C93086CB0FA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60152" y="1025609"/>
            <a:ext cx="6530973" cy="5286375"/>
          </a:xfrm>
        </p:spPr>
        <p:txBody>
          <a:bodyPr tIns="91440" bIns="9144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352BF02-F3F8-290D-5203-D03F2E969C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0F2D4A"/>
                </a:solidFill>
              </a:defRPr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D9CB8C4-1F5C-907E-FDA9-46306CE83C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954A56-4134-8341-9328-4946030705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05085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B8CE849-75DE-A5A3-7F09-811AFF3EFF0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0870" y="1025609"/>
            <a:ext cx="6530973" cy="5286375"/>
          </a:xfrm>
        </p:spPr>
        <p:txBody>
          <a:bodyPr tIns="91440" bIns="9144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EF3320-C794-E764-C72C-5DCA600B92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3A191D-3C7A-0C52-FA80-CBC5F1E2A4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F2D4A"/>
                </a:solidFill>
              </a:defRPr>
            </a:lvl1pPr>
          </a:lstStyle>
          <a:p>
            <a:pPr lvl="0"/>
            <a:fld id="{A013F493-992F-E142-A563-7E943ADC02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81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746FC71E-83DB-D1FB-389A-ACEBCC58A3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983779-3385-1C40-A9D7-7D01B87C8B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4553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9905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75E8A1CE-6B89-1F81-6345-64E365E10F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11B8EFCC-7469-5E40-83D1-483B0A0172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467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7643714B-A3D8-1636-7606-61B7C728AF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509247C5-BC30-1F06-444F-CD8FC667D8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260692ED-7249-E04E-A2DE-733CF47E01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86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ED475F4-6803-9CC1-F316-474D352BE2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14CABCFE-79C4-E1B6-B6A3-495D6C0C5A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B7917BEE-AF3F-9A16-5A9B-02FECF3FD8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EDE383E0-300B-1138-23F9-1931EB561C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02AB513E-7B4F-9842-A9E3-0AEF65063D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36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127B-8778-771C-3246-50A583F224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7C256420-9FD2-F7D4-0B77-DFF44DF7F9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8AB98A6F-3473-B1E3-ECF0-BADEF9BB01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938661A1-AB62-5741-8CB4-20CF4BE339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29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A6F042B-8969-EDCE-6848-89A04B5BA6A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6877" y="2505071"/>
            <a:ext cx="3657600" cy="3807616"/>
          </a:xfrm>
        </p:spPr>
        <p:txBody>
          <a:bodyPr tIns="91440" bIns="91440"/>
          <a:lstStyle>
            <a:lvl1pPr marL="342900" indent="-342900">
              <a:buSzPct val="100000"/>
              <a:buFont typeface="Wingdings" pitchFamily="2"/>
              <a:buChar char="§"/>
              <a:defRPr sz="1800"/>
            </a:lvl1pPr>
            <a:lvl2pPr marL="742950" indent="-285750">
              <a:buSzPct val="100000"/>
              <a:buFont typeface="Wingdings" pitchFamily="2"/>
              <a:buChar char="§"/>
              <a:defRPr sz="1600"/>
            </a:lvl2pPr>
            <a:lvl3pPr marL="1200150" indent="-285750">
              <a:buSzPct val="100000"/>
              <a:buFont typeface="Wingdings" pitchFamily="2"/>
              <a:buChar char="§"/>
              <a:defRPr sz="1400">
                <a:solidFill>
                  <a:srgbClr val="00507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74438-4D2A-5064-4A0D-04568C09CD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9DB25-9A4F-5D47-E13D-A85788A06E0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139687" y="2505071"/>
            <a:ext cx="3657600" cy="3807616"/>
          </a:xfrm>
        </p:spPr>
        <p:txBody>
          <a:bodyPr tIns="91440" bIns="91440"/>
          <a:lstStyle>
            <a:lvl1pPr marL="342900" indent="-342900">
              <a:buSzPct val="100000"/>
              <a:buFont typeface="Wingdings" pitchFamily="2"/>
              <a:buChar char="§"/>
              <a:defRPr sz="1800"/>
            </a:lvl1pPr>
            <a:lvl2pPr marL="742950" indent="-285750">
              <a:buSzPct val="100000"/>
              <a:buFont typeface="Wingdings" pitchFamily="2"/>
              <a:buChar char="§"/>
              <a:defRPr sz="1600"/>
            </a:lvl2pPr>
            <a:lvl3pPr marL="1200150" indent="-285750">
              <a:buSzPct val="100000"/>
              <a:buFont typeface="Wingdings" pitchFamily="2"/>
              <a:buChar char="§"/>
              <a:defRPr sz="1400">
                <a:solidFill>
                  <a:srgbClr val="00507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EA43F-0A0D-C801-1B72-8DE0971FA4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39687" y="1857768"/>
            <a:ext cx="3657600" cy="672449"/>
          </a:xfrm>
        </p:spPr>
        <p:txBody>
          <a:bodyPr anchor="ctr" anchorCtr="1"/>
          <a:lstStyle>
            <a:lvl1pPr algn="ctr">
              <a:defRPr sz="2800">
                <a:solidFill>
                  <a:srgbClr val="0F2D4A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6ED22029-060F-CA33-BFF9-832412D309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E7363C2C-247C-1734-25F2-F479AD5E1F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1F328A78-21D9-5E47-A121-D104A82508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138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10.sv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D0D307F-3F5B-6E66-D1D3-8A3904126870}"/>
              </a:ext>
            </a:extLst>
          </p:cNvPr>
          <p:cNvPicPr>
            <a:picLocks noMove="1" noResize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DC45ACF-38FE-93AC-E25B-14F59FE115F8}"/>
              </a:ext>
            </a:extLst>
          </p:cNvPr>
          <p:cNvSpPr/>
          <p:nvPr/>
        </p:nvSpPr>
        <p:spPr>
          <a:xfrm>
            <a:off x="2994952" y="0"/>
            <a:ext cx="9197044" cy="541959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F75DF8-5CD6-5470-B141-8AF4FE616EC6}"/>
              </a:ext>
            </a:extLst>
          </p:cNvPr>
          <p:cNvSpPr/>
          <p:nvPr/>
        </p:nvSpPr>
        <p:spPr>
          <a:xfrm>
            <a:off x="0" y="0"/>
            <a:ext cx="402465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875A9B-44A4-DB4F-F7DA-97161AE15001}"/>
              </a:ext>
            </a:extLst>
          </p:cNvPr>
          <p:cNvSpPr/>
          <p:nvPr/>
        </p:nvSpPr>
        <p:spPr>
          <a:xfrm>
            <a:off x="2751886" y="545302"/>
            <a:ext cx="6718800" cy="57944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A39C852-5D6E-49E4-BE4F-EEDC53953C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719" y="820975"/>
            <a:ext cx="11402568" cy="466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E5EE5B-F13B-F31A-C6A3-9D48B7025B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3192" y="1757165"/>
            <a:ext cx="11402568" cy="456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C7877A-A9CE-6854-0A07-B9F1F753CD2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35611" y="6519370"/>
            <a:ext cx="2130551" cy="731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0F2D4A"/>
                </a:solidFill>
                <a:uFillTx/>
                <a:latin typeface="Franklin Gothic Book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6FF223-14C3-B6E5-3B62-EB3795E6FC5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30000" y="6519370"/>
            <a:ext cx="365760" cy="731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0F2D4A"/>
                </a:solidFill>
                <a:uFillTx/>
                <a:latin typeface="Franklin Gothic Book"/>
              </a:defRPr>
            </a:lvl1pPr>
          </a:lstStyle>
          <a:p>
            <a:pPr lvl="0"/>
            <a:fld id="{FE8B289A-CF59-D24C-B879-02513C0C8AA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1" i="0" u="none" strike="noStrike" kern="1200" cap="none" spc="0" baseline="0">
          <a:solidFill>
            <a:srgbClr val="141414"/>
          </a:solidFill>
          <a:uFillTx/>
          <a:latin typeface="Franklin Gothic Demi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None/>
        <a:tabLst/>
        <a:defRPr lang="en-US" sz="2400" b="0" i="0" u="none" strike="noStrike" kern="1200" cap="none" spc="0" baseline="0">
          <a:solidFill>
            <a:srgbClr val="005070"/>
          </a:solidFill>
          <a:uFillTx/>
          <a:latin typeface="Franklin Gothic Book"/>
        </a:defRPr>
      </a:lvl1pPr>
      <a:lvl2pPr marL="457200" marR="0" lvl="1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800" b="0" i="0" u="none" strike="noStrike" kern="1200" cap="none" spc="0" baseline="0">
          <a:solidFill>
            <a:srgbClr val="005070"/>
          </a:solidFill>
          <a:uFillTx/>
          <a:latin typeface="Franklin Gothic Book"/>
        </a:defRPr>
      </a:lvl2pPr>
      <a:lvl3pPr marL="914400" marR="0" lvl="2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600" b="0" i="0" u="none" strike="noStrike" kern="1200" cap="none" spc="0" baseline="0">
          <a:solidFill>
            <a:srgbClr val="141414"/>
          </a:solidFill>
          <a:uFillTx/>
          <a:latin typeface="Franklin Gothic Book"/>
        </a:defRPr>
      </a:lvl3pPr>
      <a:lvl4pPr marL="1371600" marR="0" lvl="3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200" b="0" i="0" u="none" strike="noStrike" kern="1200" cap="none" spc="0" baseline="0">
          <a:solidFill>
            <a:srgbClr val="141414"/>
          </a:solidFill>
          <a:uFillTx/>
          <a:latin typeface="Franklin Gothic Book"/>
        </a:defRPr>
      </a:lvl4pPr>
      <a:lvl5pPr marL="1828800" marR="0" lvl="4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200" b="0" i="0" u="none" strike="noStrike" kern="1200" cap="none" spc="0" baseline="0">
          <a:solidFill>
            <a:srgbClr val="1BAAC1"/>
          </a:solidFill>
          <a:uFillTx/>
          <a:latin typeface="Franklin Gothic 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">
            <a:extLst>
              <a:ext uri="{FF2B5EF4-FFF2-40B4-BE49-F238E27FC236}">
                <a16:creationId xmlns:a16="http://schemas.microsoft.com/office/drawing/2014/main" id="{604780E7-F5D6-977D-5A0F-BCA2D7D124B5}"/>
              </a:ext>
            </a:extLst>
          </p:cNvPr>
          <p:cNvPicPr>
            <a:picLocks noMove="1" noResize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36516F96-9F45-1848-216B-52D28B3F553B}"/>
              </a:ext>
            </a:extLst>
          </p:cNvPr>
          <p:cNvSpPr>
            <a:spLocks noMove="1" noResize="1"/>
          </p:cNvSpPr>
          <p:nvPr/>
        </p:nvSpPr>
        <p:spPr>
          <a:xfrm>
            <a:off x="2994952" y="0"/>
            <a:ext cx="9197044" cy="5419593"/>
          </a:xfrm>
          <a:prstGeom prst="rect">
            <a:avLst/>
          </a:prstGeom>
          <a:solidFill>
            <a:srgbClr val="0F2D4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C3DD5D-E3DF-A455-1A99-AA91748A924C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4024658" cy="6858000"/>
          </a:xfrm>
          <a:prstGeom prst="rect">
            <a:avLst/>
          </a:prstGeom>
          <a:solidFill>
            <a:srgbClr val="0F2D4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D94229-E213-7606-1818-14B5B257D407}"/>
              </a:ext>
            </a:extLst>
          </p:cNvPr>
          <p:cNvSpPr>
            <a:spLocks noMove="1" noResize="1"/>
          </p:cNvSpPr>
          <p:nvPr/>
        </p:nvSpPr>
        <p:spPr>
          <a:xfrm>
            <a:off x="2751886" y="545302"/>
            <a:ext cx="6718800" cy="5794424"/>
          </a:xfrm>
          <a:prstGeom prst="rect">
            <a:avLst/>
          </a:prstGeom>
          <a:solidFill>
            <a:srgbClr val="0F2D4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0C3F758-0F43-DF6E-F3F7-34224337D0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719" y="820975"/>
            <a:ext cx="11402568" cy="466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4C4D69-B5E4-57B1-E844-F3B4B5F2A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3192" y="1757165"/>
            <a:ext cx="11402568" cy="456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38C5D01-E69C-C241-2025-67BA49D7CF2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35611" y="6519370"/>
            <a:ext cx="2130551" cy="731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defRPr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9546C7-09E1-2E68-0C45-BFF9503A0AC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30000" y="6519370"/>
            <a:ext cx="365760" cy="731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defRPr>
            </a:lvl1pPr>
          </a:lstStyle>
          <a:p>
            <a:pPr lvl="0"/>
            <a:fld id="{86FABFAA-9258-594F-9C65-52092ED7BA0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FFFFFF"/>
          </a:solidFill>
          <a:uFillTx/>
          <a:latin typeface="Franklin Gothic Demi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None/>
        <a:tabLst/>
        <a:defRPr lang="en-US" sz="2800" b="0" i="0" u="none" strike="noStrike" kern="1200" cap="none" spc="0" baseline="0">
          <a:solidFill>
            <a:srgbClr val="6EE4EB"/>
          </a:solidFill>
          <a:uFillTx/>
          <a:latin typeface="Franklin Gothic Book"/>
        </a:defRPr>
      </a:lvl1pPr>
      <a:lvl2pPr marL="457200" marR="0" lvl="1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2400" b="0" i="0" u="none" strike="noStrike" kern="1200" cap="none" spc="0" baseline="0">
          <a:solidFill>
            <a:srgbClr val="6EE4EB"/>
          </a:solidFill>
          <a:uFillTx/>
          <a:latin typeface="Franklin Gothic Book"/>
        </a:defRPr>
      </a:lvl2pPr>
      <a:lvl3pPr marL="914400" marR="0" lvl="2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Franklin Gothic Book"/>
        </a:defRPr>
      </a:lvl3pPr>
      <a:lvl4pPr marL="1371600" marR="0" lvl="3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Franklin Gothic Book"/>
        </a:defRPr>
      </a:lvl4pPr>
      <a:lvl5pPr marL="1828800" marR="0" lvl="4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Franklin Gothic 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E1C6F-005B-722B-0EE6-89383DD1D203}"/>
              </a:ext>
            </a:extLst>
          </p:cNvPr>
          <p:cNvSpPr txBox="1"/>
          <p:nvPr/>
        </p:nvSpPr>
        <p:spPr>
          <a:xfrm>
            <a:off x="543560" y="2677218"/>
            <a:ext cx="4490717" cy="2216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400" b="1" kern="1200" dirty="0">
                <a:solidFill>
                  <a:srgbClr val="53AAC2"/>
                </a:solidFill>
                <a:latin typeface="Franklin Gothic Book"/>
                <a:ea typeface="+mj-ea"/>
                <a:cs typeface="+mj-cs"/>
              </a:rPr>
              <a:t>Tarifas estudiantiles y escolares, tan fácil como </a:t>
            </a:r>
            <a:r>
              <a:rPr lang="es-ES" sz="4400" b="1" kern="1200" dirty="0">
                <a:solidFill>
                  <a:srgbClr val="407493"/>
                </a:solidFill>
                <a:latin typeface="Franklin Gothic Book"/>
                <a:ea typeface="+mj-ea"/>
                <a:cs typeface="+mj-cs"/>
              </a:rPr>
              <a:t>1, 2, 3</a:t>
            </a:r>
            <a:endParaRPr lang="en-US" sz="4400" b="1" kern="1200" dirty="0">
              <a:solidFill>
                <a:srgbClr val="407493"/>
              </a:solidFill>
              <a:latin typeface="Franklin Gothic Book"/>
              <a:ea typeface="+mj-ea"/>
              <a:cs typeface="+mj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Icon&#10;&#10;Description automatically generated">
            <a:extLst>
              <a:ext uri="{FF2B5EF4-FFF2-40B4-BE49-F238E27FC236}">
                <a16:creationId xmlns:a16="http://schemas.microsoft.com/office/drawing/2014/main" id="{43D09973-7780-F8DC-931B-DEBFF732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34" y="708212"/>
            <a:ext cx="10872172" cy="1141576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FF5CDF-3B96-23C6-082E-016989A7754A}"/>
              </a:ext>
            </a:extLst>
          </p:cNvPr>
          <p:cNvSpPr txBox="1"/>
          <p:nvPr/>
        </p:nvSpPr>
        <p:spPr>
          <a:xfrm>
            <a:off x="5194355" y="2646739"/>
            <a:ext cx="6382966" cy="221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53AAC2"/>
                </a:solidFill>
                <a:latin typeface="Franklin Gothic Demi"/>
              </a:rPr>
              <a:t>1.</a:t>
            </a:r>
            <a:r>
              <a:rPr lang="en-US" sz="2800" dirty="0">
                <a:latin typeface="Franklin Gothic Demi"/>
              </a:rPr>
              <a:t> </a:t>
            </a:r>
            <a:r>
              <a:rPr lang="en-US" sz="2800" dirty="0" err="1">
                <a:latin typeface="Franklin Gothic Demi"/>
              </a:rPr>
              <a:t>Visite</a:t>
            </a:r>
            <a:r>
              <a:rPr lang="en-US" sz="2800" dirty="0">
                <a:latin typeface="Franklin Gothic Demi"/>
              </a:rPr>
              <a:t> LINQConnect.com</a:t>
            </a:r>
            <a:endParaRPr lang="en-US" sz="28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53AAC2"/>
                </a:solidFill>
                <a:latin typeface="Franklin Gothic Demi"/>
              </a:rPr>
              <a:t>2.</a:t>
            </a:r>
            <a:r>
              <a:rPr lang="en-US" sz="2800" dirty="0">
                <a:latin typeface="Franklin Gothic Demi"/>
              </a:rPr>
              <a:t> Cree </a:t>
            </a:r>
            <a:r>
              <a:rPr lang="en-US" sz="2800" dirty="0" err="1">
                <a:latin typeface="Franklin Gothic Demi"/>
              </a:rPr>
              <a:t>una</a:t>
            </a:r>
            <a:r>
              <a:rPr lang="en-US" sz="2800" dirty="0">
                <a:latin typeface="Franklin Gothic Demi"/>
              </a:rPr>
              <a:t> </a:t>
            </a:r>
            <a:r>
              <a:rPr lang="en-US" sz="2800" dirty="0" err="1">
                <a:latin typeface="Franklin Gothic Demi"/>
              </a:rPr>
              <a:t>cuenta</a:t>
            </a:r>
            <a:r>
              <a:rPr lang="en-US" sz="2800" dirty="0">
                <a:latin typeface="Franklin Gothic Demi"/>
              </a:rPr>
              <a:t> </a:t>
            </a:r>
            <a:r>
              <a:rPr lang="en-US" sz="2800" dirty="0" err="1">
                <a:latin typeface="Franklin Gothic Demi"/>
              </a:rPr>
              <a:t>nueva</a:t>
            </a:r>
            <a:endParaRPr lang="en-US" sz="2800" dirty="0">
              <a:latin typeface="Franklin Gothic Dem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53AAC2"/>
                </a:solidFill>
                <a:latin typeface="Franklin Gothic Demi"/>
              </a:rPr>
              <a:t>3.</a:t>
            </a:r>
            <a:r>
              <a:rPr lang="en-US" sz="2800" dirty="0">
                <a:latin typeface="Franklin Gothic Demi"/>
              </a:rPr>
              <a:t> </a:t>
            </a:r>
            <a:r>
              <a:rPr lang="es-ES" sz="2800" dirty="0">
                <a:latin typeface="Franklin Gothic Demi"/>
              </a:rPr>
              <a:t>Agregue fondos, solicite comidas gratis y reducidas, pague tarifas</a:t>
            </a:r>
            <a:r>
              <a:rPr lang="en-US" sz="2400" dirty="0">
                <a:latin typeface="Franklin Gothic Dem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674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E3290341-3896-822C-924D-A0EAD5C75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94" y="3022248"/>
            <a:ext cx="2747932" cy="2747932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1F8E6963-9C74-29A1-0961-4CF09687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694" y="3078015"/>
            <a:ext cx="2747932" cy="2747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16AC5E-4518-2098-60BF-0C35BCD54D42}"/>
              </a:ext>
            </a:extLst>
          </p:cNvPr>
          <p:cNvSpPr txBox="1"/>
          <p:nvPr/>
        </p:nvSpPr>
        <p:spPr>
          <a:xfrm>
            <a:off x="2772860" y="564128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Apple Store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1AF0A-B4BC-7C3A-C386-104B04981C33}"/>
              </a:ext>
            </a:extLst>
          </p:cNvPr>
          <p:cNvSpPr txBox="1"/>
          <p:nvPr/>
        </p:nvSpPr>
        <p:spPr>
          <a:xfrm>
            <a:off x="6574221" y="564128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Google Play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16326-78E8-0F3F-A725-71C4BC4388CD}"/>
              </a:ext>
            </a:extLst>
          </p:cNvPr>
          <p:cNvSpPr txBox="1"/>
          <p:nvPr/>
        </p:nvSpPr>
        <p:spPr>
          <a:xfrm>
            <a:off x="2157695" y="1275951"/>
            <a:ext cx="812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Franklin Gothic Demi" panose="020B0603020102020204" pitchFamily="34" charset="0"/>
              </a:rPr>
              <a:t>Tarifas estudiantiles y escolares, tan fácil como </a:t>
            </a:r>
            <a:r>
              <a:rPr lang="es-ES" sz="2800" b="1" dirty="0">
                <a:solidFill>
                  <a:srgbClr val="407493"/>
                </a:solidFill>
                <a:latin typeface="Franklin Gothic Demi" panose="020B0603020102020204" pitchFamily="34" charset="0"/>
              </a:rPr>
              <a:t>1, 2, 3</a:t>
            </a:r>
            <a:endParaRPr lang="en-US" sz="3600" b="1" dirty="0">
              <a:solidFill>
                <a:srgbClr val="407493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12" name="Picture 1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896EBDC-30A2-6EEF-6BF4-568CE7313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05" y="6010613"/>
            <a:ext cx="1671145" cy="6684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807057-1C97-5A94-80DD-7A801BFFDBA4}"/>
              </a:ext>
            </a:extLst>
          </p:cNvPr>
          <p:cNvSpPr txBox="1"/>
          <p:nvPr/>
        </p:nvSpPr>
        <p:spPr>
          <a:xfrm>
            <a:off x="1296157" y="1983837"/>
            <a:ext cx="90283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latin typeface="Franklin Gothic Book" panose="020B0503020102020204" pitchFamily="34" charset="0"/>
              </a:rPr>
              <a:t>1. Visite LINQConnect.com o escanee el código QR para la aplicación</a:t>
            </a:r>
          </a:p>
          <a:p>
            <a:r>
              <a:rPr lang="en-US" sz="2000" dirty="0">
                <a:latin typeface="Franklin Gothic Book"/>
              </a:rPr>
              <a:t>2. Cree </a:t>
            </a:r>
            <a:r>
              <a:rPr lang="en-US" sz="2000" dirty="0" err="1">
                <a:latin typeface="Franklin Gothic Book"/>
              </a:rPr>
              <a:t>una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cuenta</a:t>
            </a:r>
            <a:r>
              <a:rPr lang="en-US" sz="2000" dirty="0">
                <a:latin typeface="Franklin Gothic Book"/>
              </a:rPr>
              <a:t> </a:t>
            </a:r>
            <a:r>
              <a:rPr lang="en-US" sz="2000" dirty="0" err="1">
                <a:latin typeface="Franklin Gothic Book"/>
              </a:rPr>
              <a:t>nueva</a:t>
            </a:r>
            <a:endParaRPr lang="en-US" sz="2000" dirty="0">
              <a:latin typeface="Franklin Gothic Book"/>
            </a:endParaRPr>
          </a:p>
          <a:p>
            <a:r>
              <a:rPr lang="en-US" sz="2000" dirty="0">
                <a:latin typeface="Franklin Gothic Book" panose="020B0503020102020204" pitchFamily="34" charset="0"/>
              </a:rPr>
              <a:t>3. </a:t>
            </a:r>
            <a:r>
              <a:rPr lang="es-ES" sz="2000" dirty="0">
                <a:latin typeface="Franklin Gothic Book" panose="020B0503020102020204" pitchFamily="34" charset="0"/>
              </a:rPr>
              <a:t>Agregue fondos, solicite comidas gratis y reducidas, pague tarifas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014193EA-261F-D862-6227-8955718E2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924" y="330162"/>
            <a:ext cx="8569569" cy="9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28386"/>
      </p:ext>
    </p:extLst>
  </p:cSld>
  <p:clrMapOvr>
    <a:masterClrMapping/>
  </p:clrMapOvr>
</p:sld>
</file>

<file path=ppt/theme/theme1.xml><?xml version="1.0" encoding="utf-8"?>
<a:theme xmlns:a="http://schemas.openxmlformats.org/drawingml/2006/main" name="LINQ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NQ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C8FBF89D2D64781263FDDE4E52A49" ma:contentTypeVersion="13" ma:contentTypeDescription="Create a new document." ma:contentTypeScope="" ma:versionID="8387fd9e2c82f02ba5403b15af8f3e29">
  <xsd:schema xmlns:xsd="http://www.w3.org/2001/XMLSchema" xmlns:xs="http://www.w3.org/2001/XMLSchema" xmlns:p="http://schemas.microsoft.com/office/2006/metadata/properties" xmlns:ns2="0469669f-914c-4456-85e8-2e7d1640f43a" xmlns:ns3="29197876-afe5-4b64-ab84-fc15aa54ed5d" targetNamespace="http://schemas.microsoft.com/office/2006/metadata/properties" ma:root="true" ma:fieldsID="91eafb27e0af17ef794141ba9eae82f9" ns2:_="" ns3:_="">
    <xsd:import namespace="0469669f-914c-4456-85e8-2e7d1640f43a"/>
    <xsd:import namespace="29197876-afe5-4b64-ab84-fc15aa54e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9669f-914c-4456-85e8-2e7d1640f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78e06d-b84c-4d75-91bc-d5a071defc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97876-afe5-4b64-ab84-fc15aa54ed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111c2d-9efc-4ee0-9e0f-6efe11a4318b}" ma:internalName="TaxCatchAll" ma:showField="CatchAllData" ma:web="29197876-afe5-4b64-ab84-fc15aa54e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9197876-afe5-4b64-ab84-fc15aa54ed5d">
      <UserInfo>
        <DisplayName>Krystal Conner</DisplayName>
        <AccountId>12</AccountId>
        <AccountType/>
      </UserInfo>
      <UserInfo>
        <DisplayName>Christine Carlson</DisplayName>
        <AccountId>16</AccountId>
        <AccountType/>
      </UserInfo>
    </SharedWithUsers>
    <lcf76f155ced4ddcb4097134ff3c332f xmlns="0469669f-914c-4456-85e8-2e7d1640f43a">
      <Terms xmlns="http://schemas.microsoft.com/office/infopath/2007/PartnerControls"/>
    </lcf76f155ced4ddcb4097134ff3c332f>
    <TaxCatchAll xmlns="29197876-afe5-4b64-ab84-fc15aa54ed5d" xsi:nil="true"/>
  </documentManagement>
</p:properties>
</file>

<file path=customXml/itemProps1.xml><?xml version="1.0" encoding="utf-8"?>
<ds:datastoreItem xmlns:ds="http://schemas.openxmlformats.org/officeDocument/2006/customXml" ds:itemID="{2E462FDF-F037-4C51-91A6-F76580C52B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CD2637-A8B0-445D-94E0-E214A8A87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9669f-914c-4456-85e8-2e7d1640f43a"/>
    <ds:schemaRef ds:uri="29197876-afe5-4b64-ab84-fc15aa54e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B382EF-4E67-4AF0-988E-481F221B7F39}">
  <ds:schemaRefs>
    <ds:schemaRef ds:uri="29197876-afe5-4b64-ab84-fc15aa54ed5d"/>
    <ds:schemaRef ds:uri="0469669f-914c-4456-85e8-2e7d1640f43a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5570</TotalTime>
  <Words>178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LINQ</vt:lpstr>
      <vt:lpstr>LINQ Dark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Carlson</dc:creator>
  <cp:lastModifiedBy>Krystal Conner</cp:lastModifiedBy>
  <cp:revision>50</cp:revision>
  <dcterms:created xsi:type="dcterms:W3CDTF">2023-03-03T22:57:41Z</dcterms:created>
  <dcterms:modified xsi:type="dcterms:W3CDTF">2023-05-22T20:12:06Z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0x0101004ABC8FBF89D2D64781263FDDE4E52A49</vt:lpwstr>
  </property>
  <property fmtid="{D5CDD505-2E9C-101B-9397-08002B2CF9AE}" pid="3" name="MediaServiceImageTags">
    <vt:lpwstr/>
  </property>
  <property fmtid="{D5CDD505-2E9C-101B-9397-08002B2CF9AE}" pid="4" name="_ColorHex">
    <vt:lpwstr/>
  </property>
  <property fmtid="{D5CDD505-2E9C-101B-9397-08002B2CF9AE}" pid="5" name="ComplianceAssetId">
    <vt:lpwstr/>
  </property>
  <property fmtid="{D5CDD505-2E9C-101B-9397-08002B2CF9AE}" pid="6" name="_ColorTag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Emoji">
    <vt:lpwstr/>
  </property>
</Properties>
</file>