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handoutMasterIdLst>
    <p:handoutMasterId r:id="rId16"/>
  </p:handoutMasterIdLst>
  <p:sldIdLst>
    <p:sldId id="2147376146" r:id="rId6"/>
    <p:sldId id="2147376172" r:id="rId7"/>
    <p:sldId id="2147376168" r:id="rId8"/>
    <p:sldId id="2147376173" r:id="rId9"/>
    <p:sldId id="2147376169" r:id="rId10"/>
    <p:sldId id="2147376174" r:id="rId11"/>
    <p:sldId id="2147376170" r:id="rId12"/>
    <p:sldId id="2147376175" r:id="rId13"/>
    <p:sldId id="2147376171" r:id="rId14"/>
    <p:sldId id="21473761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" id="{A5E6E78E-3DAB-44C9-BE4B-EA45372F1895}">
          <p14:sldIdLst>
            <p14:sldId id="2147376146"/>
            <p14:sldId id="2147376172"/>
          </p14:sldIdLst>
        </p14:section>
        <p14:section name="Dark" id="{4566EBA1-A7A6-434C-8F0D-009147EAD401}">
          <p14:sldIdLst>
            <p14:sldId id="2147376168"/>
            <p14:sldId id="2147376173"/>
            <p14:sldId id="2147376169"/>
            <p14:sldId id="2147376174"/>
            <p14:sldId id="2147376170"/>
            <p14:sldId id="2147376175"/>
            <p14:sldId id="2147376171"/>
            <p14:sldId id="21473761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E8537C-A43F-0E1E-3FBD-320F9497D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75EA2-F9A5-D487-F920-03A88CFAF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9D5B-F0F1-4731-A7A7-C541A928B8E1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F05DF-9802-9AEA-5974-DF0AE6EFA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020A-E15B-D416-A8BE-728C64ADE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C720-B0E1-4359-BE91-98FB9F2C3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6F1F99-BB1D-9122-EA4F-324F91CDBC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088"/>
            <a:ext cx="12192001" cy="68559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DDE9A6-F6B1-AF44-6B8B-8DF1256107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89A6A8-DCF5-9946-A040-A78702BF52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625" y="737148"/>
              <a:ext cx="11509375" cy="6120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8403E-FFDF-7215-D8E0-A2BFCD391E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1968" y="552861"/>
              <a:ext cx="11509375" cy="6305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07FC7B-4213-833A-CC2C-1F8BBD2A26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1312" y="368574"/>
              <a:ext cx="11509375" cy="64894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8D79CB-07E6-1392-6E4B-6518E6B3BA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656" y="184287"/>
              <a:ext cx="11509375" cy="65082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3E371A-EDF5-6229-8820-9F105202EF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1509375" cy="65082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77CFF334-6402-D004-E5A7-F2301D4AD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67" b="5375"/>
          <a:stretch/>
        </p:blipFill>
        <p:spPr>
          <a:xfrm>
            <a:off x="0" y="0"/>
            <a:ext cx="11488977" cy="64894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2FEB96-BFF7-6844-9BE4-AE2AC0FA3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9851"/>
            <a:ext cx="4732020" cy="2056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3E505B-988B-6BBE-9F1D-3FECE3954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01" y="5825105"/>
            <a:ext cx="11404050" cy="641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DC86F1-8F01-2E2E-76C3-8860C17F5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01" y="1659688"/>
            <a:ext cx="10432499" cy="4182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B0E3AB-FF0E-2001-F483-D3FC3B22B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8911" y="6060232"/>
            <a:ext cx="222251" cy="222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BD402-6B5A-EC21-451F-74FFAA8A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43" y="2420091"/>
            <a:ext cx="9729216" cy="247802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88A8-2599-CC45-7CCA-89E8868D7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23" y="5384786"/>
            <a:ext cx="10396728" cy="25603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C43F7C-BBD4-762C-7B88-FA769D816D26}"/>
              </a:ext>
            </a:extLst>
          </p:cNvPr>
          <p:cNvCxnSpPr>
            <a:cxnSpLocks/>
          </p:cNvCxnSpPr>
          <p:nvPr/>
        </p:nvCxnSpPr>
        <p:spPr>
          <a:xfrm>
            <a:off x="546724" y="5096586"/>
            <a:ext cx="154305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89B26AC4-6511-3EAE-EE17-04FEB4E430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23" y="376012"/>
            <a:ext cx="3996193" cy="4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E315-120D-BFF4-EB01-5A53D3335A68}"/>
              </a:ext>
            </a:extLst>
          </p:cNvPr>
          <p:cNvSpPr/>
          <p:nvPr/>
        </p:nvSpPr>
        <p:spPr>
          <a:xfrm>
            <a:off x="-1" y="0"/>
            <a:ext cx="47561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97092-B2D7-9F6D-4BC2-F11C4808AC6B}"/>
              </a:ext>
            </a:extLst>
          </p:cNvPr>
          <p:cNvSpPr/>
          <p:nvPr/>
        </p:nvSpPr>
        <p:spPr>
          <a:xfrm>
            <a:off x="4800599" y="6046965"/>
            <a:ext cx="1620441" cy="717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C77F8-0A4C-8BDE-F210-CD6F25B71F25}"/>
              </a:ext>
            </a:extLst>
          </p:cNvPr>
          <p:cNvSpPr/>
          <p:nvPr/>
        </p:nvSpPr>
        <p:spPr>
          <a:xfrm>
            <a:off x="492210" y="1745832"/>
            <a:ext cx="9051045" cy="4508066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2DA18A3-8FDD-15DC-F9F5-0D9F99B4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503" y="6405740"/>
            <a:ext cx="951692" cy="222252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6E6932-CFFE-E92F-16F1-13E0366777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33018"/>
            <a:ext cx="4114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EC582B-185E-74AE-CF76-30567FD7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715266"/>
            <a:ext cx="4114800" cy="466344"/>
          </a:xfr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835100-96C8-900B-C399-EA9EB4D0E5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5613" y="1969453"/>
            <a:ext cx="8504238" cy="4060825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Font typeface="+mj-lt"/>
              <a:buAutoNum type="arabicPeriod"/>
              <a:defRPr sz="32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64871C0-6A04-A0AA-6DB8-FCA450F052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F1F21DA3-5BD7-A716-0C7D-431D7FCABDC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35C5A-4194-A006-2388-4133AAB2E2B7}"/>
              </a:ext>
            </a:extLst>
          </p:cNvPr>
          <p:cNvSpPr/>
          <p:nvPr/>
        </p:nvSpPr>
        <p:spPr>
          <a:xfrm>
            <a:off x="3383280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9ADFC-C23C-FA63-F9A9-F6D78835A6F0}"/>
              </a:ext>
            </a:extLst>
          </p:cNvPr>
          <p:cNvSpPr/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F2449-2E19-E316-5148-5C14351959DB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1">
            <a:extLst>
              <a:ext uri="{FF2B5EF4-FFF2-40B4-BE49-F238E27FC236}">
                <a16:creationId xmlns:a16="http://schemas.microsoft.com/office/drawing/2014/main" id="{A0AE0B14-D56F-5137-9840-C63E50596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DBD18-91AB-0609-FA3B-B1D41B17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40F3676-5026-9475-6CE2-7D4C823381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0E370BD6-A0A7-7752-92A2-4660C83E704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5750" y="1463700"/>
            <a:ext cx="7694613" cy="4841849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247472-B0CD-B370-A3FA-3C63A255C3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E430038-CAC8-C434-5131-6A75A49FE0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768EDC8-6724-07C3-A1C7-D36C95F95D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61735F56-2880-36CC-A445-39D305AE33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7E8723-D40B-45DB-6329-2336081793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F38C0-91B7-B1FE-7236-3A4543E33EA9}"/>
              </a:ext>
            </a:extLst>
          </p:cNvPr>
          <p:cNvSpPr/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BF512-F5A1-4F62-8FAB-E4B27F7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5F708B-9438-A258-1605-03BAAF97AB33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9DD854-0DD2-A166-E639-4899F04A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664B7483-CF67-7871-9C15-21F8330A2E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DF91-9C39-5D58-BAEC-76E188E3D06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88338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669C4-22A3-E516-794B-3F4CFDB93F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3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0A14B9-D7D7-7BF1-7E2E-A3D7981C7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0127F7C-12AA-8854-F938-98B761221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F1FFEBF-BDE1-BCD1-4E90-67DACEE953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7F4243-50E2-7D75-71B1-E911CB307B6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9EA4CB-4A78-5FE9-67D2-8CF284F3C3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65D89-C0A0-663C-EC9A-F612FA6EA1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013639-FB2F-1254-6E26-A8A9AB4C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C610B66-DFF3-3A75-428D-902B3D3A93EA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">
            <a:extLst>
              <a:ext uri="{FF2B5EF4-FFF2-40B4-BE49-F238E27FC236}">
                <a16:creationId xmlns:a16="http://schemas.microsoft.com/office/drawing/2014/main" id="{7464C03F-98D9-BDE6-123D-A14EDAFFC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722AD20-A51E-F14C-5678-FE54CB6971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73D6D93-A948-7D02-2D0C-58DE99FACBC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41F67A8-FA1D-0D85-C8CA-3D544D1389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852DCB0-B1BD-C109-51EE-817DAE0A21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15F362-E958-FEED-B5DC-3F0D4F57BB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DE9C8DA-3EC3-5FA4-ABD6-080BB9D9D1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8BDFFD-2ABE-1B3A-1817-9004542E84D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66B65D-DE89-5A1A-38C1-4CE0998B22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-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129F66-8185-E10A-8C86-C8349A523A6E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6DF30-CB1A-E618-9765-99856FD0180B}"/>
              </a:ext>
            </a:extLst>
          </p:cNvPr>
          <p:cNvSpPr/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9FC2DA-6223-C0BB-A2F4-497820B9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1759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57006BD-4C19-5290-D258-A31FD18724C0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">
            <a:extLst>
              <a:ext uri="{FF2B5EF4-FFF2-40B4-BE49-F238E27FC236}">
                <a16:creationId xmlns:a16="http://schemas.microsoft.com/office/drawing/2014/main" id="{16303B1D-C663-8301-7CC0-225EB715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3CF21AA-0418-752D-52C6-7D2B3F6A83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D07C60A-1C6B-95AB-59CC-93B7F7C7EF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98A4C0-6A7A-0372-3578-7B95A04C63A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F8B3E9E-3678-DD99-CC11-DA69A6BB126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6FCBE0D-8068-D104-E980-01DFE25926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EB7775-689A-DA11-F66F-21B5F90BC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AB431-E553-4BCF-9E86-F590833A56D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9A3B4F4E-2038-5091-09D8-698949933C78}"/>
              </a:ext>
            </a:extLst>
          </p:cNvPr>
          <p:cNvSpPr txBox="1">
            <a:spLocks/>
          </p:cNvSpPr>
          <p:nvPr userDrawn="1"/>
        </p:nvSpPr>
        <p:spPr>
          <a:xfrm>
            <a:off x="11269683" y="6519373"/>
            <a:ext cx="526077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61DF496-3986-58EA-E58D-2186D492BA6F}"/>
              </a:ext>
            </a:extLst>
          </p:cNvPr>
          <p:cNvSpPr>
            <a:spLocks/>
          </p:cNvSpPr>
          <p:nvPr/>
        </p:nvSpPr>
        <p:spPr>
          <a:xfrm>
            <a:off x="4491449" y="0"/>
            <a:ext cx="7700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0" y="0"/>
            <a:ext cx="445928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57200"/>
            <a:ext cx="3336924" cy="1600200"/>
          </a:xfrm>
        </p:spPr>
        <p:txBody>
          <a:bodyPr tIns="91440" bIns="91440" anchor="b"/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0157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0816-3EDD-7947-5CEB-155E58826A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C3F715F3-E7D4-58C7-96A1-AF55217B9498}"/>
              </a:ext>
            </a:extLst>
          </p:cNvPr>
          <p:cNvSpPr txBox="1">
            <a:spLocks/>
          </p:cNvSpPr>
          <p:nvPr userDrawn="1"/>
        </p:nvSpPr>
        <p:spPr>
          <a:xfrm>
            <a:off x="11269683" y="6519373"/>
            <a:ext cx="526077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405A09F-C481-CE97-498D-654C5258B405}"/>
              </a:ext>
            </a:extLst>
          </p:cNvPr>
          <p:cNvSpPr>
            <a:spLocks/>
          </p:cNvSpPr>
          <p:nvPr/>
        </p:nvSpPr>
        <p:spPr>
          <a:xfrm>
            <a:off x="16080" y="0"/>
            <a:ext cx="7700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7732712" y="0"/>
            <a:ext cx="445928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133" y="457200"/>
            <a:ext cx="3336924" cy="1600200"/>
          </a:xfrm>
        </p:spPr>
        <p:txBody>
          <a:bodyPr tIns="91440" bIns="91440"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8133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0869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F9E7-7B05-5EFD-4D1D-B93A5CE323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70C4B6D-8E49-433C-C1F9-1BA5DEC2EE1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30000" y="6519373"/>
            <a:ext cx="365760" cy="731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9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ADB11D-4ACE-70BB-ABB1-2B4F36330F38}"/>
              </a:ext>
            </a:extLst>
          </p:cNvPr>
          <p:cNvSpPr>
            <a:spLocks/>
          </p:cNvSpPr>
          <p:nvPr/>
        </p:nvSpPr>
        <p:spPr>
          <a:xfrm>
            <a:off x="4823791" y="0"/>
            <a:ext cx="736820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2A95D-FFB0-2DDC-6EF8-090EA3582E2F}"/>
              </a:ext>
            </a:extLst>
          </p:cNvPr>
          <p:cNvSpPr/>
          <p:nvPr/>
        </p:nvSpPr>
        <p:spPr>
          <a:xfrm>
            <a:off x="0" y="783"/>
            <a:ext cx="482379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r">
              <a:tabLst>
                <a:tab pos="4110038" algn="l"/>
                <a:tab pos="4162425" algn="l"/>
              </a:tabLst>
            </a:pPr>
            <a:endParaRPr lang="en-US" sz="2400">
              <a:latin typeface="Bookman Old Style" panose="0205060405050502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FA21B9-B4FA-BD9F-1EEB-2020C4B5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028" y="411480"/>
            <a:ext cx="6550761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E72E2E-019F-B1A5-1256-C98677D7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B54185-9ECE-18D0-0F03-A7EBF1F2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20FFEAD-6E76-E321-E505-C2935974AD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680" y="877824"/>
            <a:ext cx="4324789" cy="5331747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1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8D12-79D2-217B-40BB-20A103EE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8A2D30-6457-B36F-97F8-15961F7EEA6F}"/>
              </a:ext>
            </a:extLst>
          </p:cNvPr>
          <p:cNvGrpSpPr/>
          <p:nvPr/>
        </p:nvGrpSpPr>
        <p:grpSpPr>
          <a:xfrm>
            <a:off x="268173" y="1520328"/>
            <a:ext cx="3823138" cy="4789227"/>
            <a:chOff x="268173" y="1520328"/>
            <a:chExt cx="3823138" cy="47892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9F4885-075D-4789-4CFA-3BA955E1B0A2}"/>
                </a:ext>
              </a:extLst>
            </p:cNvPr>
            <p:cNvSpPr/>
            <p:nvPr/>
          </p:nvSpPr>
          <p:spPr>
            <a:xfrm>
              <a:off x="268173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0792B7-32EB-A59A-9294-11F4BD74BE19}"/>
                </a:ext>
              </a:extLst>
            </p:cNvPr>
            <p:cNvSpPr/>
            <p:nvPr/>
          </p:nvSpPr>
          <p:spPr>
            <a:xfrm>
              <a:off x="406259" y="1520328"/>
              <a:ext cx="3685052" cy="466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FC9DDA-F3DA-FEAE-6002-EF38BE035FC6}"/>
              </a:ext>
            </a:extLst>
          </p:cNvPr>
          <p:cNvGrpSpPr/>
          <p:nvPr/>
        </p:nvGrpSpPr>
        <p:grpSpPr>
          <a:xfrm>
            <a:off x="4192598" y="1520328"/>
            <a:ext cx="3823138" cy="4789227"/>
            <a:chOff x="4192598" y="1520328"/>
            <a:chExt cx="3823138" cy="47892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C80978-9401-C49A-1C7B-54A87A2D025A}"/>
                </a:ext>
              </a:extLst>
            </p:cNvPr>
            <p:cNvSpPr/>
            <p:nvPr/>
          </p:nvSpPr>
          <p:spPr>
            <a:xfrm>
              <a:off x="4192598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5456CE-A71B-8DE4-370F-26CA3BF43260}"/>
                </a:ext>
              </a:extLst>
            </p:cNvPr>
            <p:cNvSpPr/>
            <p:nvPr/>
          </p:nvSpPr>
          <p:spPr>
            <a:xfrm>
              <a:off x="4330684" y="1520328"/>
              <a:ext cx="3685052" cy="466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FD9424-DDFE-3DA3-C40C-9D5C810F207E}"/>
              </a:ext>
            </a:extLst>
          </p:cNvPr>
          <p:cNvGrpSpPr/>
          <p:nvPr/>
        </p:nvGrpSpPr>
        <p:grpSpPr>
          <a:xfrm>
            <a:off x="8123995" y="1520328"/>
            <a:ext cx="3823138" cy="4789227"/>
            <a:chOff x="8123995" y="1520328"/>
            <a:chExt cx="3823138" cy="47892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F6DFA6-FAF8-124F-AA29-868097D20D45}"/>
                </a:ext>
              </a:extLst>
            </p:cNvPr>
            <p:cNvSpPr/>
            <p:nvPr/>
          </p:nvSpPr>
          <p:spPr>
            <a:xfrm>
              <a:off x="8123995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A261BA-5F73-CE21-5933-16DDDE40311C}"/>
                </a:ext>
              </a:extLst>
            </p:cNvPr>
            <p:cNvSpPr/>
            <p:nvPr/>
          </p:nvSpPr>
          <p:spPr>
            <a:xfrm>
              <a:off x="8262081" y="1520328"/>
              <a:ext cx="3685052" cy="466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1189DB5-082C-89D4-544F-0EF4D86DD9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2D31D54-C5A5-26C9-EDD4-2206DDAE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65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1176892-3FE9-EBEF-4AA8-393A4F7BB2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12990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8B9097E-A15D-9668-DE98-83EBA7F22C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44387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B72F0-8B79-FBC7-AAFA-C736C00BBE5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EA9A15-847A-101B-905D-EE765139F6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1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4954AC-C01B-BD5A-AFE4-46AAEBF6576F}"/>
              </a:ext>
            </a:extLst>
          </p:cNvPr>
          <p:cNvSpPr/>
          <p:nvPr/>
        </p:nvSpPr>
        <p:spPr>
          <a:xfrm>
            <a:off x="2994955" y="0"/>
            <a:ext cx="9197045" cy="54195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93AA8-3E74-E4A3-DEBD-C9A96129D123}"/>
              </a:ext>
            </a:extLst>
          </p:cNvPr>
          <p:cNvSpPr/>
          <p:nvPr/>
        </p:nvSpPr>
        <p:spPr>
          <a:xfrm>
            <a:off x="0" y="0"/>
            <a:ext cx="402466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4DBB9-8E93-389D-76FF-0DB23B5F4EF8}"/>
              </a:ext>
            </a:extLst>
          </p:cNvPr>
          <p:cNvSpPr/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F445C-D2EA-F027-DE0A-28FA6C1F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F205-2330-5092-03D8-E63E9983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FAFE1D-6AD6-FAD6-FC08-C6867FE11C44}"/>
              </a:ext>
            </a:extLst>
          </p:cNvPr>
          <p:cNvSpPr/>
          <p:nvPr/>
        </p:nvSpPr>
        <p:spPr>
          <a:xfrm>
            <a:off x="-1" y="0"/>
            <a:ext cx="47561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44C824-5F8C-23AD-B384-DB0ACF419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33018"/>
            <a:ext cx="4114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A3EC57-3403-A2CA-1529-6160CA9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5436"/>
            <a:ext cx="4114800" cy="466344"/>
          </a:xfr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CE5E3-B115-4B55-7885-96E428ADF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2C409C3-8189-5CFD-9481-BCDD0FC988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680" y="1969453"/>
            <a:ext cx="4324789" cy="4060825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B7390997-79BE-14B4-D91F-A5C012D101A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A0902C-94E4-CDE1-A99A-DF9114F5B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064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8BD0B0-D354-9C27-C8BD-5C4F7171A4CF}"/>
              </a:ext>
            </a:extLst>
          </p:cNvPr>
          <p:cNvSpPr>
            <a:spLocks/>
          </p:cNvSpPr>
          <p:nvPr/>
        </p:nvSpPr>
        <p:spPr>
          <a:xfrm>
            <a:off x="8778240" y="46811"/>
            <a:ext cx="3342543" cy="352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8FF67-0205-5BBE-DF7E-CD90FA2E83CB}"/>
              </a:ext>
            </a:extLst>
          </p:cNvPr>
          <p:cNvSpPr>
            <a:spLocks/>
          </p:cNvSpPr>
          <p:nvPr/>
        </p:nvSpPr>
        <p:spPr>
          <a:xfrm>
            <a:off x="7780020" y="376213"/>
            <a:ext cx="4340762" cy="352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D26B4-6D68-9DB3-4DAA-22C272724C5F}"/>
              </a:ext>
            </a:extLst>
          </p:cNvPr>
          <p:cNvSpPr/>
          <p:nvPr/>
        </p:nvSpPr>
        <p:spPr>
          <a:xfrm>
            <a:off x="6705600" y="775240"/>
            <a:ext cx="5486400" cy="6082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E2FFC-FCB4-0DD8-8126-81A9AB940944}"/>
              </a:ext>
            </a:extLst>
          </p:cNvPr>
          <p:cNvSpPr/>
          <p:nvPr/>
        </p:nvSpPr>
        <p:spPr>
          <a:xfrm>
            <a:off x="71216" y="82404"/>
            <a:ext cx="6642129" cy="6693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E1DD16-174F-E522-D52C-2D74D0561EDE}"/>
              </a:ext>
            </a:extLst>
          </p:cNvPr>
          <p:cNvSpPr/>
          <p:nvPr/>
        </p:nvSpPr>
        <p:spPr>
          <a:xfrm>
            <a:off x="6705600" y="1512571"/>
            <a:ext cx="5486400" cy="53454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AF30A-E7D4-C10F-BBFD-16E7D308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19150"/>
            <a:ext cx="6035040" cy="466344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A7A2BB-E26E-5122-34B0-44F97ABC6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4777B6-AE93-CCA5-A305-4FC4CC6BC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4" y="1832622"/>
            <a:ext cx="6032881" cy="4480072"/>
          </a:xfrm>
        </p:spPr>
        <p:txBody>
          <a:bodyPr tIns="9144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7D87AD-B1C3-02AA-F088-AF94121F8F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0524" y="1512888"/>
            <a:ext cx="5481637" cy="5345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7314A0D-E5BB-88B8-2FDD-DD94EE740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5950" y="819150"/>
            <a:ext cx="4970463" cy="285750"/>
          </a:xfrm>
        </p:spPr>
        <p:txBody>
          <a:bodyPr anchor="ctr">
            <a:noAutofit/>
          </a:bodyPr>
          <a:lstStyle>
            <a:lvl1pPr algn="ctr">
              <a:spcBef>
                <a:spcPts val="600"/>
              </a:spcBef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7F351C7-629C-EA94-8C71-D11D69354F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65950" y="1175738"/>
            <a:ext cx="4970463" cy="274320"/>
          </a:xfrm>
        </p:spPr>
        <p:txBody>
          <a:bodyPr anchor="b">
            <a:noAutofit/>
          </a:bodyPr>
          <a:lstStyle>
            <a:lvl1pPr algn="ctr">
              <a:spcBef>
                <a:spcPts val="60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CACCBC0-6FDF-F37A-9FA3-BFEBDAE59D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Box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69EDC5-0B07-86D0-5123-DBD96B879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65399" y="5838353"/>
            <a:ext cx="4908941" cy="1019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B9AF5-F3B8-C142-8BF9-B3929E1F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3775" y="4562365"/>
            <a:ext cx="4908941" cy="2295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5069B-5DED-7B99-E879-8BA9473F1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02151" y="3286379"/>
            <a:ext cx="4908941" cy="35716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2719E5-7BEE-A0C4-E51F-80C871F4B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70527" y="2010393"/>
            <a:ext cx="4908941" cy="4847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26FBC-C050-299D-8151-5E9CC7547A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34497" y="0"/>
            <a:ext cx="9257503" cy="14508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F15F1-67B5-B870-F111-C29A897A3E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57" y="0"/>
            <a:ext cx="287404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42F92-39B7-5054-E069-1AC736D2F7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51885" y="545306"/>
            <a:ext cx="2337734" cy="5767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DEBB3-45FC-C0E3-5877-F5174C98F6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38902" y="734407"/>
            <a:ext cx="5753098" cy="61235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F09A324-92D4-8076-ED5F-54DBB32F84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8903" y="734406"/>
            <a:ext cx="5753098" cy="6123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4472E3-3C29-2A22-3970-646EA150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4" y="2404154"/>
            <a:ext cx="4793962" cy="3908540"/>
          </a:xfrm>
        </p:spPr>
        <p:txBody>
          <a:bodyPr tIns="91440" bIns="91440">
            <a:normAutofit/>
          </a:bodyPr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356FFD-3ADE-749F-AE22-3F3D2616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19150"/>
            <a:ext cx="5701284" cy="466344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CCBAD66-4F4C-A1D8-A4DC-2D0F35A39B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EA7BB3C-12C4-4346-0FD0-6BD0FA3205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0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Plai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8BCC95-0023-D8FF-246E-2E67D1CE32B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1" cy="6858000"/>
            <a:chOff x="0" y="815389"/>
            <a:chExt cx="1219200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DB5DEE-3E42-C44C-AF94-D215E10D3E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815389"/>
              <a:ext cx="12192001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B737E1-2FBA-2DA9-E595-E3A696400D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162260" y="993477"/>
              <a:ext cx="11867482" cy="6679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7CA8CB-7A63-CA62-369D-802ADEA5E4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352750" y="1171569"/>
              <a:ext cx="11486501" cy="65018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64A3F7-11D9-8FBB-C920-1AD71F2D69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543239" y="1349659"/>
              <a:ext cx="11105523" cy="63237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B58734-60A1-2F9A-09D1-D529AB9357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732315" y="1527753"/>
              <a:ext cx="10727372" cy="61456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B3A9A8C-5004-FECF-077C-A5F2EEBC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31" y="2233615"/>
            <a:ext cx="10147138" cy="2390770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79695-9C40-8BCB-3DFD-CFF51D355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350" y="5286374"/>
            <a:ext cx="10307638" cy="274320"/>
          </a:xfr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133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6CB9CA-8F7C-1814-64E3-FC00F41933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05901" y="83820"/>
            <a:ext cx="2995612" cy="6202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2BE02F-F4F9-4F8C-3E11-BBD79E3942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0287" y="83820"/>
            <a:ext cx="2995613" cy="6397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7E9DA-160F-B4F1-DD21-3966DADD3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56" y="6347460"/>
            <a:ext cx="2782255" cy="4066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AC10C-9687-5364-ABA9-05E3686D69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55" y="83820"/>
            <a:ext cx="6009545" cy="6534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9BFCC-8D79-AD91-9BF9-B0CBA469647F}"/>
              </a:ext>
            </a:extLst>
          </p:cNvPr>
          <p:cNvSpPr/>
          <p:nvPr/>
        </p:nvSpPr>
        <p:spPr>
          <a:xfrm>
            <a:off x="11679311" y="182879"/>
            <a:ext cx="293699" cy="305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9B4FCC9-6836-6184-AEF3-97F4D73A6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1F934E1-1379-C3E3-67AD-FDFB8D35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08BDC129-0483-AA4E-559B-CD0A6135EF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6875" y="1112838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74560CD6-F590-8D05-DF35-B97744543E4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70928" y="1118530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8BC6B51-96C6-56D2-A97D-55F9FB720EF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7209" y="4006048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C3743D6-EA53-08D8-9CE6-D957080B5F3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70928" y="4006048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DAE2C4A-2B07-D2EB-5645-B7B38FE2773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86101" y="3999853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09CF941-03E8-CD87-0376-47AC7C925D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5692" y="5824053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3F4C949-0B7D-A949-51D3-E4FF1196A9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5692" y="5374472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2905B1B-AA93-0FE2-249E-234099F854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60152" y="3995532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00CAB7D-CBCB-96F6-CC39-4BD7119FBB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69743" y="5819732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653A31B-5ADA-15FC-C3EB-4CAE48506B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69743" y="5370151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F0A5764B-2EAB-9873-C8CF-59C50BC2E3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69663" y="1106425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94453CA-C703-EC6B-FA70-85ACBD74AF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79254" y="2930625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F8B1B66-F57A-9EE4-6EAB-8F7B3BCD906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79254" y="2481044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1094AF0-6F34-9E21-2452-8AEF4B6BEE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00388" y="1106425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26F91325-C689-8C71-C8DF-0DAAADD789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09979" y="2930625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7AEE8F-E8C5-B7AB-655C-D4786B92EE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09979" y="2481044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FB5E0-86AC-9B95-D752-32D87C227906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EBD11-6D43-10E4-064B-4AEA7A236F4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7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E5D2B7-E80C-C4D7-A043-BA3E4B22BD07}"/>
              </a:ext>
            </a:extLst>
          </p:cNvPr>
          <p:cNvSpPr/>
          <p:nvPr/>
        </p:nvSpPr>
        <p:spPr>
          <a:xfrm>
            <a:off x="2934498" y="73152"/>
            <a:ext cx="8327376" cy="1306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1E9BB-4C35-B6FA-0DC5-FBAD0E4EBE5B}"/>
              </a:ext>
            </a:extLst>
          </p:cNvPr>
          <p:cNvSpPr/>
          <p:nvPr/>
        </p:nvSpPr>
        <p:spPr>
          <a:xfrm>
            <a:off x="60457" y="0"/>
            <a:ext cx="287404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66B42-24EE-653D-6AD1-811CF3A5F1FF}"/>
              </a:ext>
            </a:extLst>
          </p:cNvPr>
          <p:cNvSpPr/>
          <p:nvPr/>
        </p:nvSpPr>
        <p:spPr>
          <a:xfrm>
            <a:off x="2751884" y="545306"/>
            <a:ext cx="6505617" cy="56459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6FC3E9-EEAA-24FD-B93A-62DDEE9F8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943" y="2042160"/>
            <a:ext cx="8026400" cy="3393216"/>
          </a:xfrm>
        </p:spPr>
        <p:txBody>
          <a:bodyPr anchor="b"/>
          <a:lstStyle>
            <a:lvl1pPr marL="0" indent="0">
              <a:buNone/>
              <a:defRPr sz="9600"/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7BFD4-82B2-8D67-C80D-8E2A118BD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950" y="376012"/>
            <a:ext cx="3996193" cy="4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6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4607CEE-D1CB-6B27-FE7B-EFA6A934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A584F5-7920-E52B-6855-821C07429E69}"/>
              </a:ext>
            </a:extLst>
          </p:cNvPr>
          <p:cNvSpPr/>
          <p:nvPr/>
        </p:nvSpPr>
        <p:spPr>
          <a:xfrm>
            <a:off x="19601" y="1405890"/>
            <a:ext cx="10754895" cy="4436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A58ED50-70E5-0045-2AA1-BE266A609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0927" y="4611710"/>
            <a:ext cx="5511800" cy="979336"/>
          </a:xfrm>
        </p:spPr>
        <p:txBody>
          <a:bodyPr tIns="91440" bIns="9144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2286A09-D6AD-AD22-69D3-CC3EC755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26" y="1453948"/>
            <a:ext cx="9753569" cy="2729432"/>
          </a:xfrm>
        </p:spPr>
        <p:txBody>
          <a:bodyPr rIns="457200" anchor="b"/>
          <a:lstStyle>
            <a:lvl1pPr marL="0" indent="0" algn="l">
              <a:buNone/>
              <a:defRPr sz="8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8DA5C7BF-71C7-2A89-304B-D5C093E0B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5" y="347344"/>
            <a:ext cx="3306717" cy="4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4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933-B853-318A-753D-80713389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1E1403-18E1-7E1F-F7D9-254A66EF03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2B194-C7C4-A833-F506-6EC6EC555B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27BF5-E5B4-4920-B59E-C7F5E9216B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5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9B78-D734-E6BC-9D0E-3D6534CE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49A878-7B2B-29C2-A48E-61C14710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757166"/>
            <a:ext cx="11402568" cy="45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EBCC94-E128-06B9-813F-CAF152E99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D668D6-D3FE-3E6C-1602-2DEDF8EEEA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B52D63-C8AC-65C8-92F9-C1F8AAECA1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1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" y="557562"/>
            <a:ext cx="11402568" cy="1613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B69BF89-0FDF-2820-D768-9502440A5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5288" y="2489200"/>
            <a:ext cx="11401425" cy="381158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23A1-A9F8-DFD6-F4B1-4021667B030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AD1A-D816-A457-FFFC-87D1AD98E9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6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9DBB92-B4F0-A8E6-F3FC-F990805FC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41BAE0-DF5B-0D60-0BD1-959989686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164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A1459A-580C-ED44-14C6-B77DDC3FA5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10F87CD-4F1D-56E4-36E9-FB28F38C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78622-6A89-D752-8B22-039860A44D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A764-DA8A-5439-0444-905F93BA966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159F54-66A7-AD41-B700-22EDA1522E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8D24FA59-F4C4-EF38-BB9F-D7300103860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553212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004" y="1835317"/>
            <a:ext cx="5532120" cy="6949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004" y="2505075"/>
            <a:ext cx="5532120" cy="3807618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5532120" cy="3807619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C2EDF-6E22-88FA-A89F-0AC1BCFA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E396A-EE8C-F3A5-9378-C6D03018013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D30FA-3C1A-DDF3-167E-DA11269FF0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4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5B7E5AD-AB4F-867E-097B-569FED2978AD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96875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EF16-1CD3-1715-79F3-49EDF3CC3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8279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722B-80D5-6B7D-15A7-B97E71D4A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69950E-1614-0B7C-59B5-DDF0817E9F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04CDB5-61AE-5342-36CE-8DE85E6D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5791-674B-A1B6-4E15-F380577B946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A520-4108-1943-5BCC-7923B71382C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5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3657599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8279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8279" y="2505075"/>
            <a:ext cx="3657600" cy="3807618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200150" indent="-285750">
              <a:buFont typeface="Wingdings" panose="05000000000000000000" pitchFamily="2" charset="2"/>
              <a:buChar char="§"/>
              <a:defRPr sz="1400"/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41179B-9D52-6E26-0282-9DA6E10E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3657599" cy="3807619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200150" indent="-285750">
              <a:buFont typeface="Wingdings" panose="05000000000000000000" pitchFamily="2" charset="2"/>
              <a:buChar char="§"/>
              <a:defRPr sz="1400"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F1CB57C-7E41-F3AE-10C4-54D4D461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2505074"/>
            <a:ext cx="3657600" cy="3807620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200150" indent="-285750">
              <a:buFont typeface="Wingdings" panose="05000000000000000000" pitchFamily="2" charset="2"/>
              <a:buChar char="§"/>
              <a:defRPr sz="1400"/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7EDF8FA-6F32-67D6-ED81-B1B748F67B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39684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CEEA5-7918-027B-1EAD-16F77483EEA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E02C3-1498-9A80-E667-2C316CCCE3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5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B57DBF-BC9D-F35D-B4AD-B29707A8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56EC1-7DA5-2EE6-58A5-0520E804A7B8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4BB530-BAA7-1180-7BD1-320B25CEA1A0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8C3718-3E57-80A0-0F20-5437AF904394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0D69F-B733-7A6C-71E5-0CFE69EC6299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A864E-765C-253F-C199-A81231626A8E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7CB17A3D-CA9D-1173-9769-C22BDA936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842E8571-291E-C735-BE37-512DF8008DE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4A9419A-BED5-1F58-B443-81C48C8D05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5750" y="1463700"/>
            <a:ext cx="7694613" cy="484184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4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995CF4D-E516-6BB1-473D-63785FB19C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DF97120-7A6C-1BC5-45BA-84A43E3F16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35609" y="6519373"/>
            <a:ext cx="2130552" cy="73152"/>
          </a:xfrm>
        </p:spPr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10111BA9-7598-015D-0BDB-0E5122984F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30000" y="6519373"/>
            <a:ext cx="365760" cy="73152"/>
          </a:xfrm>
        </p:spPr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7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C0E4EF-93FC-B400-EDE3-68FC82ECAA45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406583-2588-3B2A-45F0-A61723407914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A444A-08BE-8401-EEB9-81841E613AB8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81904-E494-8687-7001-13894ECBA0AC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DFC0B-2EEE-CE43-9F9B-4925D8504EB4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BDD493-E111-B4DB-00A5-800FD3E778F5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BF512-F5A1-4F62-8FAB-E4B27F7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664B7483-CF67-7871-9C15-21F8330A2E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DF91-9C39-5D58-BAEC-76E188E3D06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88338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669C4-22A3-E516-794B-3F4CFDB93F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3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0A14B9-D7D7-7BF1-7E2E-A3D7981C7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0127F7C-12AA-8854-F938-98B761221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ACFE2-9016-E8B5-680C-87489C38CA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996042-DC4D-0E92-BD74-992581FB340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0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4FB85-6144-43CA-3B2A-C36F8E5C70F0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3C6B8-7A2B-2F38-83A1-0F4B8480D6DD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8CE-6594-2DDC-56E2-DC60BEAED21D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F208E-5D91-66B2-B717-81A5D8DD2D2B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87D0-98D3-B59B-46F3-7FF7EB471731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8E86A6-4F3F-5798-6305-0336CBEA4DDC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013639-FB2F-1254-6E26-A8A9AB4C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722AD20-A51E-F14C-5678-FE54CB6971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73D6D93-A948-7D02-2D0C-58DE99FACBC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41F67A8-FA1D-0D85-C8CA-3D544D1389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852DCB0-B1BD-C109-51EE-817DAE0A21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15F362-E958-FEED-B5DC-3F0D4F57BB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DE9C8DA-3EC3-5FA4-ABD6-080BB9D9D1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9A75ED-4E22-E8CF-6E13-2318ECB44F5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9128335-6FBB-B1F8-9C54-45BA359ACFF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0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-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4B5633-D902-914C-327E-FB5AF1E12BD4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66716-1492-C48E-7EBA-0F8B36B651F9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71892-1B50-6649-0DCF-1374F5E880FA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DB405-B2C6-DAB0-0456-9C4182877860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3A425D-ED93-2B65-5750-4F3C6745242F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072AD-126E-2CC7-EF4E-42D17EE7ECF9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9FC2DA-6223-C0BB-A2F4-497820B9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1759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3CF21AA-0418-752D-52C6-7D2B3F6A83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D07C60A-1C6B-95AB-59CC-93B7F7C7EF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98A4C0-6A7A-0372-3578-7B95A04C63A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F8B3E9E-3678-DD99-CC11-DA69A6BB126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6FCBE0D-8068-D104-E980-01DFE25926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EB7775-689A-DA11-F66F-21B5F90BC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A49D48-1CCD-6C39-18F4-E01ABBF1767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27D6D0-9FDC-7AB4-1DD4-3C143D08F53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7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E315-120D-BFF4-EB01-5A53D3335A68}"/>
              </a:ext>
            </a:extLst>
          </p:cNvPr>
          <p:cNvSpPr/>
          <p:nvPr/>
        </p:nvSpPr>
        <p:spPr>
          <a:xfrm>
            <a:off x="0" y="0"/>
            <a:ext cx="47561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C77F8-0A4C-8BDE-F210-CD6F25B71F25}"/>
              </a:ext>
            </a:extLst>
          </p:cNvPr>
          <p:cNvSpPr/>
          <p:nvPr/>
        </p:nvSpPr>
        <p:spPr>
          <a:xfrm>
            <a:off x="492210" y="1745832"/>
            <a:ext cx="9051045" cy="450806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6E6932-CFFE-E92F-16F1-13E0366777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33018"/>
            <a:ext cx="4114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EC582B-185E-74AE-CF76-30567FD7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715266"/>
            <a:ext cx="4114800" cy="46634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835100-96C8-900B-C399-EA9EB4D0E5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5613" y="1969453"/>
            <a:ext cx="8504238" cy="4060825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sz="3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86486C-8A69-1AA5-384E-74FF141B3B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5839D-9B90-DB6A-EB17-597B34498C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5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ADB11D-4ACE-70BB-ABB1-2B4F36330F38}"/>
              </a:ext>
            </a:extLst>
          </p:cNvPr>
          <p:cNvSpPr>
            <a:spLocks/>
          </p:cNvSpPr>
          <p:nvPr/>
        </p:nvSpPr>
        <p:spPr>
          <a:xfrm>
            <a:off x="4823791" y="0"/>
            <a:ext cx="73682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2A95D-FFB0-2DDC-6EF8-090EA3582E2F}"/>
              </a:ext>
            </a:extLst>
          </p:cNvPr>
          <p:cNvSpPr/>
          <p:nvPr/>
        </p:nvSpPr>
        <p:spPr>
          <a:xfrm>
            <a:off x="0" y="783"/>
            <a:ext cx="482379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r">
              <a:tabLst>
                <a:tab pos="4110038" algn="l"/>
                <a:tab pos="4162425" algn="l"/>
              </a:tabLst>
            </a:pPr>
            <a:endParaRPr lang="en-US" sz="2400">
              <a:latin typeface="Bookman Old Style" panose="0205060405050502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FA21B9-B4FA-BD9F-1EEB-2020C4B5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028" y="411480"/>
            <a:ext cx="6550761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B54185-9ECE-18D0-0F03-A7EBF1F2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74FE-D5A0-4561-8C9B-6F4D471FC6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7C67E44-3646-F9A6-50AA-7867CC1C89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680" y="877824"/>
            <a:ext cx="4324789" cy="5331747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2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8D12-79D2-217B-40BB-20A103EE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123F9-9D6F-1F9E-1052-EA06F82A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609" y="6519373"/>
            <a:ext cx="2130552" cy="73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8A2D30-6457-B36F-97F8-15961F7EEA6F}"/>
              </a:ext>
            </a:extLst>
          </p:cNvPr>
          <p:cNvGrpSpPr/>
          <p:nvPr/>
        </p:nvGrpSpPr>
        <p:grpSpPr>
          <a:xfrm>
            <a:off x="268173" y="1520328"/>
            <a:ext cx="3823138" cy="4789227"/>
            <a:chOff x="268173" y="1520328"/>
            <a:chExt cx="3823138" cy="47892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9F4885-075D-4789-4CFA-3BA955E1B0A2}"/>
                </a:ext>
              </a:extLst>
            </p:cNvPr>
            <p:cNvSpPr/>
            <p:nvPr/>
          </p:nvSpPr>
          <p:spPr>
            <a:xfrm>
              <a:off x="268173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0792B7-32EB-A59A-9294-11F4BD74BE19}"/>
                </a:ext>
              </a:extLst>
            </p:cNvPr>
            <p:cNvSpPr/>
            <p:nvPr/>
          </p:nvSpPr>
          <p:spPr>
            <a:xfrm>
              <a:off x="406259" y="1520328"/>
              <a:ext cx="3685052" cy="466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FC9DDA-F3DA-FEAE-6002-EF38BE035FC6}"/>
              </a:ext>
            </a:extLst>
          </p:cNvPr>
          <p:cNvGrpSpPr/>
          <p:nvPr/>
        </p:nvGrpSpPr>
        <p:grpSpPr>
          <a:xfrm>
            <a:off x="4192598" y="1520328"/>
            <a:ext cx="3823138" cy="4789227"/>
            <a:chOff x="4192598" y="1520328"/>
            <a:chExt cx="3823138" cy="47892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C80978-9401-C49A-1C7B-54A87A2D025A}"/>
                </a:ext>
              </a:extLst>
            </p:cNvPr>
            <p:cNvSpPr/>
            <p:nvPr/>
          </p:nvSpPr>
          <p:spPr>
            <a:xfrm>
              <a:off x="4192598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5456CE-A71B-8DE4-370F-26CA3BF43260}"/>
                </a:ext>
              </a:extLst>
            </p:cNvPr>
            <p:cNvSpPr/>
            <p:nvPr/>
          </p:nvSpPr>
          <p:spPr>
            <a:xfrm>
              <a:off x="4330684" y="1520328"/>
              <a:ext cx="3685052" cy="466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FD9424-DDFE-3DA3-C40C-9D5C810F207E}"/>
              </a:ext>
            </a:extLst>
          </p:cNvPr>
          <p:cNvGrpSpPr/>
          <p:nvPr/>
        </p:nvGrpSpPr>
        <p:grpSpPr>
          <a:xfrm>
            <a:off x="8123995" y="1520328"/>
            <a:ext cx="3823138" cy="4789227"/>
            <a:chOff x="8123995" y="1520328"/>
            <a:chExt cx="3823138" cy="47892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F6DFA6-FAF8-124F-AA29-868097D20D45}"/>
                </a:ext>
              </a:extLst>
            </p:cNvPr>
            <p:cNvSpPr/>
            <p:nvPr/>
          </p:nvSpPr>
          <p:spPr>
            <a:xfrm>
              <a:off x="8123995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A261BA-5F73-CE21-5933-16DDDE40311C}"/>
                </a:ext>
              </a:extLst>
            </p:cNvPr>
            <p:cNvSpPr/>
            <p:nvPr/>
          </p:nvSpPr>
          <p:spPr>
            <a:xfrm>
              <a:off x="8262081" y="1520328"/>
              <a:ext cx="3685052" cy="466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1189DB5-082C-89D4-544F-0EF4D86DD9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2D31D54-C5A5-26C9-EDD4-2206DDAE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65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1176892-3FE9-EBEF-4AA8-393A4F7BB2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12990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8B9097E-A15D-9668-DE98-83EBA7F22C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44387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0C72E14C-FCF7-9F73-13DA-2C858D6A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519373"/>
            <a:ext cx="365760" cy="73152"/>
          </a:xfrm>
        </p:spPr>
        <p:txBody>
          <a:bodyPr/>
          <a:lstStyle/>
          <a:p>
            <a:fld id="{FF8974FE-D5A0-4561-8C9B-6F4D471F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3DFC-61D7-339B-53A9-E190C057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832623"/>
            <a:ext cx="11402568" cy="4485879"/>
          </a:xfrm>
        </p:spPr>
        <p:txBody>
          <a:bodyPr tIns="91440" bIns="91440"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2001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EE4B041-6611-A831-8906-8D4C67EB45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685DB40-7B7E-E0CD-0C96-C8E1C3E84F7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1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997C9-BA82-532D-D608-70C00F1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D56B0-8DE5-1388-0FF4-967522B3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5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7978E5C-C2EE-0B08-C0AE-745685DB80F2}"/>
              </a:ext>
            </a:extLst>
          </p:cNvPr>
          <p:cNvSpPr>
            <a:spLocks/>
          </p:cNvSpPr>
          <p:nvPr/>
        </p:nvSpPr>
        <p:spPr>
          <a:xfrm>
            <a:off x="4491449" y="0"/>
            <a:ext cx="77005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0" y="-11017"/>
            <a:ext cx="44592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57200"/>
            <a:ext cx="3336924" cy="1600200"/>
          </a:xfrm>
        </p:spPr>
        <p:txBody>
          <a:bodyPr tIns="91440" bIns="91440" anchor="b"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0157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8B815-495F-1F1F-9A9B-45538742B4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67EF-FB4D-4741-BDDA-B12957F49B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7732712" y="0"/>
            <a:ext cx="44592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405A09F-C481-CE97-498D-654C5258B405}"/>
              </a:ext>
            </a:extLst>
          </p:cNvPr>
          <p:cNvSpPr>
            <a:spLocks/>
          </p:cNvSpPr>
          <p:nvPr/>
        </p:nvSpPr>
        <p:spPr>
          <a:xfrm>
            <a:off x="16080" y="0"/>
            <a:ext cx="77005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133" y="457200"/>
            <a:ext cx="3336924" cy="1600200"/>
          </a:xfrm>
        </p:spPr>
        <p:txBody>
          <a:bodyPr tIns="91440" bIns="91440" anchor="b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8133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0869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05EC-275F-36EF-3AF5-06AF5C3180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90DA8-1A1D-AB21-7DC9-677A8472AE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7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AE7D-F463-4FC6-2F0E-D2BD7682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54B2-CD9D-F250-F18C-2A4FFE5A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584DD-929C-BDB4-53CA-B9FFA76E2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CBA6CE-6789-E075-FB08-6EC1DFBD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B9956B-A995-F5A0-061B-5458163D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6FC3E9-EEAA-24FD-B93A-62DDEE9F8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943" y="2042160"/>
            <a:ext cx="8026400" cy="3393216"/>
          </a:xfrm>
        </p:spPr>
        <p:txBody>
          <a:bodyPr anchor="b"/>
          <a:lstStyle>
            <a:lvl1pPr marL="0" indent="0">
              <a:buNone/>
              <a:defRPr sz="9600"/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7EF192F-184A-DCF3-CC0B-D9258146F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5" y="316568"/>
            <a:ext cx="3794276" cy="5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" y="557562"/>
            <a:ext cx="11402568" cy="1613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3DFC-61D7-339B-53A9-E190C057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505074"/>
            <a:ext cx="11402568" cy="3813428"/>
          </a:xfrm>
        </p:spPr>
        <p:txBody>
          <a:bodyPr tIns="91440" bIns="91440"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2001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C3F83D8-01E7-8E0C-903B-1CDF57EF8F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CA914BFA-06EC-DBDA-265B-61C80F5444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9DBB92-B4F0-A8E6-F3FC-F990805FC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41BAE0-DF5B-0D60-0BD1-959989686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164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A1459A-580C-ED44-14C6-B77DDC3FA5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10F87CD-4F1D-56E4-36E9-FB28F38C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C65C-5BD9-896D-D6C9-53265E65EE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AC626F38-7907-3BD8-355F-0508F0883D4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553212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004" y="1835317"/>
            <a:ext cx="5532120" cy="6949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004" y="2505075"/>
            <a:ext cx="5532120" cy="3807618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5532120" cy="3807619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1200150" indent="-285750"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C2EDF-6E22-88FA-A89F-0AC1BCFA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A534F2-4D33-C815-BDE6-7259ECE33A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519936-BDFB-AAE8-4ABE-1CD252A6200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5B7E5AD-AB4F-867E-097B-569FED2978AD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96875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EF16-1CD3-1715-79F3-49EDF3CC3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8279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722B-80D5-6B7D-15A7-B97E71D4A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69950E-1614-0B7C-59B5-DDF0817E9F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04CDB5-61AE-5342-36CE-8DE85E6D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EE230-A8F3-FF7B-3946-D3CE869E333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A2607E45-321F-E185-D645-65DC0F2667C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3657599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8279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8279" y="2505075"/>
            <a:ext cx="3657600" cy="3807618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41179B-9D52-6E26-0282-9DA6E10E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3657599" cy="3807619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F1CB57C-7E41-F3AE-10C4-54D4D461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2505074"/>
            <a:ext cx="3657600" cy="3807620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7EDF8FA-6F32-67D6-ED81-B1B748F67B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39684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EFF192-C63B-AFC4-480F-DC311723C05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0D3D68B-19EC-5919-C299-FF3C6F2E43B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0.sv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">
            <a:extLst>
              <a:ext uri="{FF2B5EF4-FFF2-40B4-BE49-F238E27FC236}">
                <a16:creationId xmlns:a16="http://schemas.microsoft.com/office/drawing/2014/main" id="{8D8B59EE-46CD-EE62-300A-C279E5D3A7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81A9EF-6896-2D5A-3B03-539C279CE28F}"/>
              </a:ext>
            </a:extLst>
          </p:cNvPr>
          <p:cNvSpPr/>
          <p:nvPr/>
        </p:nvSpPr>
        <p:spPr>
          <a:xfrm>
            <a:off x="2994955" y="0"/>
            <a:ext cx="9197045" cy="54195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EC8963-6935-A3C8-D60F-982B5A84772E}"/>
              </a:ext>
            </a:extLst>
          </p:cNvPr>
          <p:cNvSpPr/>
          <p:nvPr/>
        </p:nvSpPr>
        <p:spPr>
          <a:xfrm>
            <a:off x="0" y="0"/>
            <a:ext cx="402466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D26279A-54BA-FF39-4711-480C76213292}"/>
              </a:ext>
            </a:extLst>
          </p:cNvPr>
          <p:cNvSpPr/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3D2DC-50FC-4A35-B8DB-C2BAD78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EAD1-C458-A057-AAF1-12248E5D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2" y="1757166"/>
            <a:ext cx="11402568" cy="45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B743996-9E29-0719-FE30-FCDFB33C6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609" y="6519373"/>
            <a:ext cx="2130552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23341B-8C47-C728-7920-46ADAEB1A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19373"/>
            <a:ext cx="365760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D3BE5F8-ECA0-FF84-0CB2-5C5D351C7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4A6569C6-AD36-9E47-B80F-29B3031A61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4955" y="0"/>
            <a:ext cx="9197045" cy="5419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55A93C2-8599-000E-2AB4-A691B211C5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402466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F854B93-7E68-D167-7764-BC29D68065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2ABA03E-A602-B67A-4176-A71C5988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D351B6-19DE-945D-21B0-34F2473EB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2" y="1757166"/>
            <a:ext cx="11402568" cy="45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D5070D82-A3DD-4CFC-2449-C238F363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609" y="6519373"/>
            <a:ext cx="2130552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© 2023. EMS LINQ, Inc. All rights reserved.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000C057-C8AD-3480-7FD9-8359B5041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19373"/>
            <a:ext cx="365760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C207B22-CD87-E730-9996-7D5E5BFF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5" y="1352513"/>
            <a:ext cx="11070512" cy="11385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accent3"/>
                </a:solidFill>
              </a:rPr>
              <a:t>Administre sus cuentas de comidas para estudiantes y tarifas escolares en un solo lugar</a:t>
            </a:r>
            <a:endParaRPr lang="en-US" sz="4000" dirty="0">
              <a:solidFill>
                <a:schemeClr val="accent3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135A4-FFFE-87D2-E8B2-92BA552C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2D82057-127C-13F4-EFED-64310416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D069C5C-F046-0DB7-3A4A-1B6537A54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57064" r="23603" b="21681"/>
          <a:stretch/>
        </p:blipFill>
        <p:spPr bwMode="auto">
          <a:xfrm>
            <a:off x="2722179" y="5654192"/>
            <a:ext cx="1786759" cy="5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83DE1E9-E790-B9BD-19F6-D1CEF3990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8638" r="16201" b="60214"/>
          <a:stretch/>
        </p:blipFill>
        <p:spPr bwMode="auto">
          <a:xfrm>
            <a:off x="7020911" y="5654193"/>
            <a:ext cx="1986456" cy="5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1F8EB02-F6C9-AEFA-B766-A25F49188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14" y="5628508"/>
            <a:ext cx="1968927" cy="11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E231E4-2024-9550-58F4-D6508BD0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60" y="1141800"/>
            <a:ext cx="3197671" cy="52313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CDA6E6-DC61-4468-00B9-8F04C14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3" y="824502"/>
            <a:ext cx="7699248" cy="466344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chemeClr val="accent3"/>
                </a:solidFill>
              </a:rPr>
              <a:t>Administre sus cuentas de comidas para estudiantes en un solo lugar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EB5770D-8E36-89E6-2A4C-02037B3A7742}"/>
              </a:ext>
            </a:extLst>
          </p:cNvPr>
          <p:cNvSpPr txBox="1">
            <a:spLocks/>
          </p:cNvSpPr>
          <p:nvPr/>
        </p:nvSpPr>
        <p:spPr>
          <a:xfrm>
            <a:off x="197294" y="1623554"/>
            <a:ext cx="2706203" cy="565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Visite LINQConnect.com o escanee el código QR para la aplicación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40AB971-B8EE-11B2-908D-B91DAB6FB2BD}"/>
              </a:ext>
            </a:extLst>
          </p:cNvPr>
          <p:cNvSpPr txBox="1">
            <a:spLocks/>
          </p:cNvSpPr>
          <p:nvPr/>
        </p:nvSpPr>
        <p:spPr>
          <a:xfrm>
            <a:off x="2938782" y="1636012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Crea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una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cuenta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nueva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​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DD1DDAAD-68F2-DEAB-D128-DEFA2ECF3799}"/>
              </a:ext>
            </a:extLst>
          </p:cNvPr>
          <p:cNvSpPr txBox="1">
            <a:spLocks/>
          </p:cNvSpPr>
          <p:nvPr/>
        </p:nvSpPr>
        <p:spPr>
          <a:xfrm>
            <a:off x="5277059" y="1632117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Agregue fondos, solicite comidas gratis y reducidas, pague tarifas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0889B61-9A26-371A-D212-5B6E432934FA}"/>
              </a:ext>
            </a:extLst>
          </p:cNvPr>
          <p:cNvSpPr txBox="1">
            <a:spLocks/>
          </p:cNvSpPr>
          <p:nvPr/>
        </p:nvSpPr>
        <p:spPr>
          <a:xfrm>
            <a:off x="7334459" y="6784848"/>
            <a:ext cx="365760" cy="731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9CF4E1-59C8-4A20-BF84-D07A4D93248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09FCF-9048-9D25-0A52-6FBF45381EC4}"/>
              </a:ext>
            </a:extLst>
          </p:cNvPr>
          <p:cNvGrpSpPr/>
          <p:nvPr/>
        </p:nvGrpSpPr>
        <p:grpSpPr>
          <a:xfrm>
            <a:off x="371411" y="2693915"/>
            <a:ext cx="2979901" cy="3495281"/>
            <a:chOff x="4267255" y="2428440"/>
            <a:chExt cx="2979901" cy="349528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6E0C049-D31F-EB4F-A65A-AE35444B3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76E375-5388-535D-7B3E-C0F83A871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1B8ED2-CF0C-041B-CBB6-8F8D997E5D69}"/>
              </a:ext>
            </a:extLst>
          </p:cNvPr>
          <p:cNvGrpSpPr/>
          <p:nvPr/>
        </p:nvGrpSpPr>
        <p:grpSpPr>
          <a:xfrm>
            <a:off x="4444394" y="2693915"/>
            <a:ext cx="2979901" cy="3495281"/>
            <a:chOff x="8539935" y="2428440"/>
            <a:chExt cx="2979901" cy="3495281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8665FCE0-AB2B-E6A8-18CB-F43FB4D7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B93F22E-A39E-0C14-2D7D-1873A1715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DF4D13B-FEBE-FDF1-F16F-EE700224C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9" y="290307"/>
            <a:ext cx="3646390" cy="490941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5B4C37-18DA-2A71-A005-D0E8F041A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38" y="6062257"/>
            <a:ext cx="1208471" cy="7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C207B22-CD87-E730-9996-7D5E5BFF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30" y="1203808"/>
            <a:ext cx="9932726" cy="11385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accent3"/>
                </a:solidFill>
              </a:rPr>
              <a:t>Administre sus cuentas de comidas para estudiantes en un solo lugar</a:t>
            </a:r>
            <a:endParaRPr lang="en-US" sz="4000" dirty="0">
              <a:solidFill>
                <a:schemeClr val="accent3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135A4-FFFE-87D2-E8B2-92BA552C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2D82057-127C-13F4-EFED-64310416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D069C5C-F046-0DB7-3A4A-1B6537A54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57064" r="23603" b="21681"/>
          <a:stretch/>
        </p:blipFill>
        <p:spPr bwMode="auto">
          <a:xfrm>
            <a:off x="2722179" y="5654192"/>
            <a:ext cx="1786759" cy="5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83DE1E9-E790-B9BD-19F6-D1CEF3990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8638" r="16201" b="60214"/>
          <a:stretch/>
        </p:blipFill>
        <p:spPr bwMode="auto">
          <a:xfrm>
            <a:off x="7020911" y="5654193"/>
            <a:ext cx="1986456" cy="5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0D77957-0B49-E95A-4E0C-CFAD72E4E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14" y="5628508"/>
            <a:ext cx="1968927" cy="11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CD13F62E-5447-D44B-4A39-B3432517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0" y="1229492"/>
            <a:ext cx="10782835" cy="11385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accent3"/>
                </a:solidFill>
              </a:rPr>
              <a:t>Administre sus cuentas de comidas para estudiantes y tarifas escolares en un solo lugar</a:t>
            </a:r>
            <a:endParaRPr lang="en-US" sz="4000" dirty="0">
              <a:solidFill>
                <a:schemeClr val="accent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A1F353-4DF6-6D0A-23B3-C5A81C7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632432-3F4A-968F-80FC-1B67D042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3907B-0388-5ABC-9BE9-8AA4696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3" t="58554" r="17932" b="19608"/>
          <a:stretch/>
        </p:blipFill>
        <p:spPr>
          <a:xfrm>
            <a:off x="2763785" y="5628508"/>
            <a:ext cx="1921626" cy="51538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CC585-19B0-957E-822A-5C253057B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49" t="19660" r="16620" b="59374"/>
          <a:stretch/>
        </p:blipFill>
        <p:spPr>
          <a:xfrm>
            <a:off x="6998796" y="5628508"/>
            <a:ext cx="1996964" cy="51538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F2F5A8A-B2C0-33CD-E498-C6C7A6E73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08" y="5657100"/>
            <a:ext cx="1904168" cy="11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CD13F62E-5447-D44B-4A39-B3432517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30" y="1203808"/>
            <a:ext cx="9932726" cy="11385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accent3"/>
                </a:solidFill>
              </a:rPr>
              <a:t>Administre sus cuentas de comidas para estudiantes en un solo lugar</a:t>
            </a:r>
            <a:endParaRPr lang="en-US" sz="4000" dirty="0">
              <a:solidFill>
                <a:schemeClr val="accent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A1F353-4DF6-6D0A-23B3-C5A81C7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632432-3F4A-968F-80FC-1B67D042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3907B-0388-5ABC-9BE9-8AA4696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3" t="58554" r="17932" b="19608"/>
          <a:stretch/>
        </p:blipFill>
        <p:spPr>
          <a:xfrm>
            <a:off x="2763785" y="5628508"/>
            <a:ext cx="1921626" cy="51538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CC585-19B0-957E-822A-5C253057B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49" t="19660" r="16620" b="59374"/>
          <a:stretch/>
        </p:blipFill>
        <p:spPr>
          <a:xfrm>
            <a:off x="6998796" y="5628508"/>
            <a:ext cx="1996964" cy="51538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B490DD-075C-8EA0-36A1-F7AC71A96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08" y="5657100"/>
            <a:ext cx="1904168" cy="11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A878-1CAB-22F3-DD67-A38232F8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30" y="529476"/>
            <a:ext cx="6550761" cy="466344"/>
          </a:xfrm>
        </p:spPr>
        <p:txBody>
          <a:bodyPr/>
          <a:lstStyle/>
          <a:p>
            <a:r>
              <a:rPr lang="es-ES" sz="2800" dirty="0"/>
              <a:t>Administre sus cuentas de comidas para estudiantes y tarifas escolares en un solo lugar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01AB3-E4E4-C1CA-DBD8-AC82EB8230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5609" y="6519373"/>
            <a:ext cx="2130552" cy="73152"/>
          </a:xfrm>
        </p:spPr>
        <p:txBody>
          <a:bodyPr/>
          <a:lstStyle/>
          <a:p>
            <a:r>
              <a:rPr lang="en-US" spc="-10"/>
              <a:t>© 2022. EMS LINQ,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3DA34-0C04-CB77-112A-4DA34A2DBD97}"/>
              </a:ext>
            </a:extLst>
          </p:cNvPr>
          <p:cNvSpPr txBox="1"/>
          <p:nvPr/>
        </p:nvSpPr>
        <p:spPr>
          <a:xfrm>
            <a:off x="5205630" y="1454461"/>
            <a:ext cx="670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Visite LINQConnect.com o escanee el código QR para la aplicación</a:t>
            </a:r>
            <a:br>
              <a:rPr lang="en-US" sz="1400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</a:t>
            </a:r>
            <a:r>
              <a:rPr lang="en-U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una</a:t>
            </a:r>
            <a:r>
              <a:rPr lang="en-U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cuenta</a:t>
            </a:r>
            <a:r>
              <a:rPr lang="en-U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nueva</a:t>
            </a:r>
            <a:r>
              <a:rPr lang="en-US" sz="1400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en-US" sz="1400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Agregue fondos, solicite comidas gratis y reducidas, pague tarifas</a:t>
            </a:r>
            <a:endParaRPr lang="en-US" sz="16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3BF386-12D8-A629-C821-63E4846A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" y="222303"/>
            <a:ext cx="3985063" cy="4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FF6C81-B725-7CC0-5172-767387DEBD5E}"/>
              </a:ext>
            </a:extLst>
          </p:cNvPr>
          <p:cNvGrpSpPr/>
          <p:nvPr/>
        </p:nvGrpSpPr>
        <p:grpSpPr>
          <a:xfrm>
            <a:off x="1122476" y="1035982"/>
            <a:ext cx="2120082" cy="2517106"/>
            <a:chOff x="101047" y="2060028"/>
            <a:chExt cx="1813253" cy="224030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2B611D3-C886-54D8-387A-5FFE33CC0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7" y="2060028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681DDABF-E21B-16AE-EB76-90ABD7631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8" t="57064" r="23603" b="21681"/>
            <a:stretch/>
          </p:blipFill>
          <p:spPr bwMode="auto">
            <a:xfrm>
              <a:off x="267402" y="3873280"/>
              <a:ext cx="1480542" cy="42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C14AF-A770-7440-2808-70A94EF43849}"/>
              </a:ext>
            </a:extLst>
          </p:cNvPr>
          <p:cNvGrpSpPr/>
          <p:nvPr/>
        </p:nvGrpSpPr>
        <p:grpSpPr>
          <a:xfrm>
            <a:off x="1117241" y="4028001"/>
            <a:ext cx="2130552" cy="2491372"/>
            <a:chOff x="2695685" y="2060027"/>
            <a:chExt cx="1813253" cy="2240307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130EAC0-73C8-0D02-70A9-5C11E6A3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685" y="2060027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66E3B18-75F1-758F-EC99-B18E64D6B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7" t="18638" r="16201" b="60214"/>
            <a:stretch/>
          </p:blipFill>
          <p:spPr bwMode="auto">
            <a:xfrm>
              <a:off x="2862040" y="3916213"/>
              <a:ext cx="1480542" cy="38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4AB92D-4A2D-AE7E-646F-09D32791E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83" y="3013343"/>
            <a:ext cx="5304536" cy="2986412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F3AB27-9BAD-55C4-28CF-7836F600A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19" y="6075024"/>
            <a:ext cx="1231557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A878-1CAB-22F3-DD67-A38232F8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30" y="529476"/>
            <a:ext cx="6550761" cy="466344"/>
          </a:xfrm>
        </p:spPr>
        <p:txBody>
          <a:bodyPr/>
          <a:lstStyle/>
          <a:p>
            <a:r>
              <a:rPr lang="es-ES" sz="2800" dirty="0"/>
              <a:t>Administre sus cuentas de comidas para estudiantes en un solo lugar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01AB3-E4E4-C1CA-DBD8-AC82EB8230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5609" y="6519373"/>
            <a:ext cx="2130552" cy="73152"/>
          </a:xfrm>
        </p:spPr>
        <p:txBody>
          <a:bodyPr/>
          <a:lstStyle/>
          <a:p>
            <a:r>
              <a:rPr lang="en-US" spc="-10"/>
              <a:t>© 2022. EMS LINQ,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3DA34-0C04-CB77-112A-4DA34A2DBD97}"/>
              </a:ext>
            </a:extLst>
          </p:cNvPr>
          <p:cNvSpPr txBox="1"/>
          <p:nvPr/>
        </p:nvSpPr>
        <p:spPr>
          <a:xfrm>
            <a:off x="5205630" y="1454461"/>
            <a:ext cx="670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Visite LINQConnect.com o escanee el código QR para la aplicación</a:t>
            </a:r>
            <a:br>
              <a:rPr lang="en-US" sz="1400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</a:t>
            </a:r>
            <a:r>
              <a:rPr lang="en-U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una</a:t>
            </a:r>
            <a:r>
              <a:rPr lang="en-U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cuenta</a:t>
            </a:r>
            <a:r>
              <a:rPr lang="en-U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nueva</a:t>
            </a:r>
            <a:r>
              <a:rPr lang="en-US" sz="1400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en-US" sz="1400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4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Agregue fondos, solicite comidas gratis y reducidas, pague tarifas</a:t>
            </a:r>
            <a:endParaRPr lang="en-US" sz="16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3BF386-12D8-A629-C821-63E4846A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" y="222303"/>
            <a:ext cx="3985063" cy="4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FF6C81-B725-7CC0-5172-767387DEBD5E}"/>
              </a:ext>
            </a:extLst>
          </p:cNvPr>
          <p:cNvGrpSpPr/>
          <p:nvPr/>
        </p:nvGrpSpPr>
        <p:grpSpPr>
          <a:xfrm>
            <a:off x="1122476" y="1035982"/>
            <a:ext cx="2120082" cy="2517106"/>
            <a:chOff x="101047" y="2060028"/>
            <a:chExt cx="1813253" cy="224030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2B611D3-C886-54D8-387A-5FFE33CC0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7" y="2060028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681DDABF-E21B-16AE-EB76-90ABD7631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8" t="57064" r="23603" b="21681"/>
            <a:stretch/>
          </p:blipFill>
          <p:spPr bwMode="auto">
            <a:xfrm>
              <a:off x="267402" y="3873280"/>
              <a:ext cx="1480542" cy="42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C14AF-A770-7440-2808-70A94EF43849}"/>
              </a:ext>
            </a:extLst>
          </p:cNvPr>
          <p:cNvGrpSpPr/>
          <p:nvPr/>
        </p:nvGrpSpPr>
        <p:grpSpPr>
          <a:xfrm>
            <a:off x="1117241" y="4028001"/>
            <a:ext cx="2130552" cy="2491372"/>
            <a:chOff x="2695685" y="2060027"/>
            <a:chExt cx="1813253" cy="2240307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130EAC0-73C8-0D02-70A9-5C11E6A3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685" y="2060027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66E3B18-75F1-758F-EC99-B18E64D6B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7" t="18638" r="16201" b="60214"/>
            <a:stretch/>
          </p:blipFill>
          <p:spPr bwMode="auto">
            <a:xfrm>
              <a:off x="2862040" y="3916213"/>
              <a:ext cx="1480542" cy="38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4AB92D-4A2D-AE7E-646F-09D32791E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83" y="3013343"/>
            <a:ext cx="5304536" cy="2986412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5BA6FE-C310-5917-7971-46C851E69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19" y="6075024"/>
            <a:ext cx="1231557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E972-26B2-98FA-4354-A7369AFF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Administre sus cuentas de comidas para estudiantes y tarifas escolares en un solo lugar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4B74-E71B-F915-C767-C124DAD7FFA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1" y="1449659"/>
            <a:ext cx="2706203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Visite LINQConnect.com o escanee el código QR para la aplicación</a:t>
            </a:r>
            <a:br>
              <a:rPr lang="es-E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s-ES" sz="1600" i="0" u="none" strike="noStrike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2575B-7B71-7A5B-7B92-97739201DB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01921" y="1449659"/>
            <a:ext cx="2423160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una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cuenta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nueva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307B-6CEA-54AD-735A-78D2EA815A5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Agregue fondos, solicite comidas gratis y reducidas, pague tarifas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237634-B46E-801D-8AA5-63DCE931BC10}"/>
              </a:ext>
            </a:extLst>
          </p:cNvPr>
          <p:cNvGrpSpPr/>
          <p:nvPr/>
        </p:nvGrpSpPr>
        <p:grpSpPr>
          <a:xfrm>
            <a:off x="4466952" y="2428440"/>
            <a:ext cx="2979901" cy="3495281"/>
            <a:chOff x="4267255" y="2428440"/>
            <a:chExt cx="2979901" cy="349528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266AC56-24A3-0FA9-11B0-6F2323858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C12207-8942-7945-FD79-EFF7BD0BF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F28410-80DA-DF53-4828-5EBD1EDAED4D}"/>
              </a:ext>
            </a:extLst>
          </p:cNvPr>
          <p:cNvGrpSpPr/>
          <p:nvPr/>
        </p:nvGrpSpPr>
        <p:grpSpPr>
          <a:xfrm>
            <a:off x="8539935" y="2428440"/>
            <a:ext cx="2979901" cy="3495281"/>
            <a:chOff x="8539935" y="2428440"/>
            <a:chExt cx="2979901" cy="3495281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E3413E8-8D20-F724-1FF0-12DA208CF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F1B74E-84B7-E34E-BCCF-36B95D2F3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3933FE8-C04A-B234-F410-AB006622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" y="397852"/>
            <a:ext cx="2927011" cy="3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51878-343A-47C2-FB20-37F65B2A8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78" y="981005"/>
            <a:ext cx="2706203" cy="4427335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E7FCDBB-839D-E9F6-2D49-53044BBF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01" y="5056682"/>
            <a:ext cx="1000559" cy="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E972-26B2-98FA-4354-A7369AFF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Administre sus cuentas de comidas para estudiantes en un solo lugar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4B74-E71B-F915-C767-C124DAD7FFA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1" y="1449659"/>
            <a:ext cx="2706203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Visite LINQConnect.com o escanee el código QR para la aplicación</a:t>
            </a:r>
            <a:br>
              <a:rPr lang="es-E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s-ES" sz="1600" i="0" u="none" strike="noStrike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2575B-7B71-7A5B-7B92-97739201DB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01921" y="1449659"/>
            <a:ext cx="2423160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una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cuenta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600" i="0" u="none" strike="noStrike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nueva</a:t>
            </a:r>
            <a:r>
              <a:rPr lang="en-U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307B-6CEA-54AD-735A-78D2EA815A5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600" i="0" u="none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Agregue fondos, solicite comidas gratis y reducidas, pague tarifas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237634-B46E-801D-8AA5-63DCE931BC10}"/>
              </a:ext>
            </a:extLst>
          </p:cNvPr>
          <p:cNvGrpSpPr/>
          <p:nvPr/>
        </p:nvGrpSpPr>
        <p:grpSpPr>
          <a:xfrm>
            <a:off x="4466952" y="2428440"/>
            <a:ext cx="2979901" cy="3495281"/>
            <a:chOff x="4267255" y="2428440"/>
            <a:chExt cx="2979901" cy="349528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266AC56-24A3-0FA9-11B0-6F2323858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C12207-8942-7945-FD79-EFF7BD0BF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F28410-80DA-DF53-4828-5EBD1EDAED4D}"/>
              </a:ext>
            </a:extLst>
          </p:cNvPr>
          <p:cNvGrpSpPr/>
          <p:nvPr/>
        </p:nvGrpSpPr>
        <p:grpSpPr>
          <a:xfrm>
            <a:off x="8539935" y="2428440"/>
            <a:ext cx="2979901" cy="3495281"/>
            <a:chOff x="8539935" y="2428440"/>
            <a:chExt cx="2979901" cy="3495281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E3413E8-8D20-F724-1FF0-12DA208CF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F1B74E-84B7-E34E-BCCF-36B95D2F3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3933FE8-C04A-B234-F410-AB006622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" y="397852"/>
            <a:ext cx="2927011" cy="3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51878-343A-47C2-FB20-37F65B2A8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78" y="981005"/>
            <a:ext cx="2706203" cy="4427335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D4FA2EA-8DCD-7676-03B7-EB7494E78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01" y="5056682"/>
            <a:ext cx="1000559" cy="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E231E4-2024-9550-58F4-D6508BD0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60" y="1141800"/>
            <a:ext cx="3197671" cy="52313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CDA6E6-DC61-4468-00B9-8F04C14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3" y="824502"/>
            <a:ext cx="7699248" cy="466344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chemeClr val="accent3"/>
                </a:solidFill>
              </a:rPr>
              <a:t>Administre sus cuentas de comidas para estudiantes y tarifas escolares en un solo lugar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EB5770D-8E36-89E6-2A4C-02037B3A7742}"/>
              </a:ext>
            </a:extLst>
          </p:cNvPr>
          <p:cNvSpPr txBox="1">
            <a:spLocks/>
          </p:cNvSpPr>
          <p:nvPr/>
        </p:nvSpPr>
        <p:spPr>
          <a:xfrm>
            <a:off x="197294" y="1623554"/>
            <a:ext cx="2706203" cy="565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Visite LINQConnect.com o escanee el código QR para la aplicación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40AB971-B8EE-11B2-908D-B91DAB6FB2BD}"/>
              </a:ext>
            </a:extLst>
          </p:cNvPr>
          <p:cNvSpPr txBox="1">
            <a:spLocks/>
          </p:cNvSpPr>
          <p:nvPr/>
        </p:nvSpPr>
        <p:spPr>
          <a:xfrm>
            <a:off x="2938782" y="1636012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Crea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una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cuenta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 err="1">
                <a:solidFill>
                  <a:schemeClr val="accent3"/>
                </a:solidFill>
                <a:latin typeface="Franklin Gothic Book" panose="020B0503020102020204" pitchFamily="34" charset="0"/>
              </a:rPr>
              <a:t>nueva</a:t>
            </a:r>
            <a:r>
              <a:rPr lang="en-U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​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DD1DDAAD-68F2-DEAB-D128-DEFA2ECF3799}"/>
              </a:ext>
            </a:extLst>
          </p:cNvPr>
          <p:cNvSpPr txBox="1">
            <a:spLocks/>
          </p:cNvSpPr>
          <p:nvPr/>
        </p:nvSpPr>
        <p:spPr>
          <a:xfrm>
            <a:off x="5277059" y="1632117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Agregue fondos, solicite comidas gratis y reducidas, pague tarifas</a:t>
            </a:r>
          </a:p>
          <a:p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0889B61-9A26-371A-D212-5B6E432934FA}"/>
              </a:ext>
            </a:extLst>
          </p:cNvPr>
          <p:cNvSpPr txBox="1">
            <a:spLocks/>
          </p:cNvSpPr>
          <p:nvPr/>
        </p:nvSpPr>
        <p:spPr>
          <a:xfrm>
            <a:off x="7334459" y="6784848"/>
            <a:ext cx="365760" cy="731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9CF4E1-59C8-4A20-BF84-D07A4D93248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09FCF-9048-9D25-0A52-6FBF45381EC4}"/>
              </a:ext>
            </a:extLst>
          </p:cNvPr>
          <p:cNvGrpSpPr/>
          <p:nvPr/>
        </p:nvGrpSpPr>
        <p:grpSpPr>
          <a:xfrm>
            <a:off x="371411" y="2693915"/>
            <a:ext cx="2979901" cy="3495281"/>
            <a:chOff x="4267255" y="2428440"/>
            <a:chExt cx="2979901" cy="349528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6E0C049-D31F-EB4F-A65A-AE35444B3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76E375-5388-535D-7B3E-C0F83A871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1B8ED2-CF0C-041B-CBB6-8F8D997E5D69}"/>
              </a:ext>
            </a:extLst>
          </p:cNvPr>
          <p:cNvGrpSpPr/>
          <p:nvPr/>
        </p:nvGrpSpPr>
        <p:grpSpPr>
          <a:xfrm>
            <a:off x="4444394" y="2693915"/>
            <a:ext cx="2979901" cy="3495281"/>
            <a:chOff x="8539935" y="2428440"/>
            <a:chExt cx="2979901" cy="3495281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8665FCE0-AB2B-E6A8-18CB-F43FB4D7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B93F22E-A39E-0C14-2D7D-1873A1715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DF4D13B-FEBE-FDF1-F16F-EE700224C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9" y="290307"/>
            <a:ext cx="3646390" cy="4909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F16F2E2-18E6-3A24-C3A7-11F85AA06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38" y="6062257"/>
            <a:ext cx="1208471" cy="7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56424"/>
      </p:ext>
    </p:extLst>
  </p:cSld>
  <p:clrMapOvr>
    <a:masterClrMapping/>
  </p:clrMapOvr>
</p:sld>
</file>

<file path=ppt/theme/theme1.xml><?xml version="1.0" encoding="utf-8"?>
<a:theme xmlns:a="http://schemas.openxmlformats.org/drawingml/2006/main" name="LINQ">
  <a:themeElements>
    <a:clrScheme name="LINQ">
      <a:dk1>
        <a:srgbClr val="141414"/>
      </a:dk1>
      <a:lt1>
        <a:srgbClr val="FFFFFF"/>
      </a:lt1>
      <a:dk2>
        <a:srgbClr val="0F2D4A"/>
      </a:dk2>
      <a:lt2>
        <a:srgbClr val="FFFFFF"/>
      </a:lt2>
      <a:accent1>
        <a:srgbClr val="005070"/>
      </a:accent1>
      <a:accent2>
        <a:srgbClr val="007897"/>
      </a:accent2>
      <a:accent3>
        <a:srgbClr val="1BAAC1"/>
      </a:accent3>
      <a:accent4>
        <a:srgbClr val="6EE4EB"/>
      </a:accent4>
      <a:accent5>
        <a:srgbClr val="E4ECED"/>
      </a:accent5>
      <a:accent6>
        <a:srgbClr val="FF8823"/>
      </a:accent6>
      <a:hlink>
        <a:srgbClr val="1BAAC1"/>
      </a:hlink>
      <a:folHlink>
        <a:srgbClr val="007897"/>
      </a:folHlink>
    </a:clrScheme>
    <a:fontScheme name="LINQ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F7BABDE-67BD-1144-A884-05CCC5551DD4}" vid="{39E5929E-7E92-8D49-AD43-2FC502DEB533}"/>
    </a:ext>
  </a:extLst>
</a:theme>
</file>

<file path=ppt/theme/theme2.xml><?xml version="1.0" encoding="utf-8"?>
<a:theme xmlns:a="http://schemas.openxmlformats.org/drawingml/2006/main" name="LINQ Dark">
  <a:themeElements>
    <a:clrScheme name="LINQ">
      <a:dk1>
        <a:srgbClr val="141414"/>
      </a:dk1>
      <a:lt1>
        <a:srgbClr val="FFFFFF"/>
      </a:lt1>
      <a:dk2>
        <a:srgbClr val="0F2D4A"/>
      </a:dk2>
      <a:lt2>
        <a:srgbClr val="FFFFFF"/>
      </a:lt2>
      <a:accent1>
        <a:srgbClr val="005070"/>
      </a:accent1>
      <a:accent2>
        <a:srgbClr val="007897"/>
      </a:accent2>
      <a:accent3>
        <a:srgbClr val="1BAAC1"/>
      </a:accent3>
      <a:accent4>
        <a:srgbClr val="6EE4EB"/>
      </a:accent4>
      <a:accent5>
        <a:srgbClr val="E4ECED"/>
      </a:accent5>
      <a:accent6>
        <a:srgbClr val="FF8823"/>
      </a:accent6>
      <a:hlink>
        <a:srgbClr val="1BAAC1"/>
      </a:hlink>
      <a:folHlink>
        <a:srgbClr val="007897"/>
      </a:folHlink>
    </a:clrScheme>
    <a:fontScheme name="LINQ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F7BABDE-67BD-1144-A884-05CCC5551DD4}" vid="{8DC91FE9-E4EE-6843-82CF-AD5D690FF5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8FBF89D2D64781263FDDE4E52A49" ma:contentTypeVersion="13" ma:contentTypeDescription="Create a new document." ma:contentTypeScope="" ma:versionID="8387fd9e2c82f02ba5403b15af8f3e29">
  <xsd:schema xmlns:xsd="http://www.w3.org/2001/XMLSchema" xmlns:xs="http://www.w3.org/2001/XMLSchema" xmlns:p="http://schemas.microsoft.com/office/2006/metadata/properties" xmlns:ns2="0469669f-914c-4456-85e8-2e7d1640f43a" xmlns:ns3="29197876-afe5-4b64-ab84-fc15aa54ed5d" targetNamespace="http://schemas.microsoft.com/office/2006/metadata/properties" ma:root="true" ma:fieldsID="91eafb27e0af17ef794141ba9eae82f9" ns2:_="" ns3:_="">
    <xsd:import namespace="0469669f-914c-4456-85e8-2e7d1640f43a"/>
    <xsd:import namespace="29197876-afe5-4b64-ab84-fc15aa54e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9669f-914c-4456-85e8-2e7d1640f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7876-afe5-4b64-ab84-fc15aa54ed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111c2d-9efc-4ee0-9e0f-6efe11a4318b}" ma:internalName="TaxCatchAll" ma:showField="CatchAllData" ma:web="29197876-afe5-4b64-ab84-fc15aa54e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69669f-914c-4456-85e8-2e7d1640f43a">
      <Terms xmlns="http://schemas.microsoft.com/office/infopath/2007/PartnerControls"/>
    </lcf76f155ced4ddcb4097134ff3c332f>
    <TaxCatchAll xmlns="29197876-afe5-4b64-ab84-fc15aa54ed5d" xsi:nil="true"/>
    <SharedWithUsers xmlns="29197876-afe5-4b64-ab84-fc15aa54ed5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723E557-02ED-4EF5-A29C-B2036DF955F9}">
  <ds:schemaRefs>
    <ds:schemaRef ds:uri="0469669f-914c-4456-85e8-2e7d1640f43a"/>
    <ds:schemaRef ds:uri="29197876-afe5-4b64-ab84-fc15aa54ed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5499C7-6310-4EE9-A37F-EF053D6D2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3F54D-62B2-4BD1-AFBF-59D093267DF7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0469669f-914c-4456-85e8-2e7d1640f43a"/>
    <ds:schemaRef ds:uri="http://schemas.microsoft.com/office/infopath/2007/PartnerControls"/>
    <ds:schemaRef ds:uri="29197876-afe5-4b64-ab84-fc15aa54ed5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Slide_QR Codes</Template>
  <TotalTime>6</TotalTime>
  <Words>325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Franklin Gothic Demi</vt:lpstr>
      <vt:lpstr>Segoe UI</vt:lpstr>
      <vt:lpstr>Wingdings</vt:lpstr>
      <vt:lpstr>LINQ</vt:lpstr>
      <vt:lpstr>LINQ Dark</vt:lpstr>
      <vt:lpstr>Administre sus cuentas de comidas para estudiantes y tarifas escolares en un solo lugar</vt:lpstr>
      <vt:lpstr>Administre sus cuentas de comidas para estudiantes en un solo lugar</vt:lpstr>
      <vt:lpstr>Administre sus cuentas de comidas para estudiantes y tarifas escolares en un solo lugar</vt:lpstr>
      <vt:lpstr>Administre sus cuentas de comidas para estudiantes en un solo lugar</vt:lpstr>
      <vt:lpstr>Administre sus cuentas de comidas para estudiantes y tarifas escolares en un solo lugar</vt:lpstr>
      <vt:lpstr>Administre sus cuentas de comidas para estudiantes en un solo lugar</vt:lpstr>
      <vt:lpstr>Administre sus cuentas de comidas para estudiantes y tarifas escolares en un solo lugar</vt:lpstr>
      <vt:lpstr>Administre sus cuentas de comidas para estudiantes en un solo lugar</vt:lpstr>
      <vt:lpstr>Administre sus cuentas de comidas para estudiantes y tarifas escolares en un solo lugar</vt:lpstr>
      <vt:lpstr>Administre sus cuentas de comidas para estudiantes en un solo lugar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your Students Meal Account and School Fees in One Place</dc:title>
  <dc:creator>Krystal Conner</dc:creator>
  <cp:lastModifiedBy>Krystal Conner</cp:lastModifiedBy>
  <cp:revision>2</cp:revision>
  <dcterms:created xsi:type="dcterms:W3CDTF">2023-07-11T16:01:30Z</dcterms:created>
  <dcterms:modified xsi:type="dcterms:W3CDTF">2023-07-28T20:18:18Z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0x0101004ABC8FBF89D2D64781263FDDE4E52A49</vt:lpwstr>
  </property>
  <property fmtid="{D5CDD505-2E9C-101B-9397-08002B2CF9AE}" pid="3" name="MediaServiceImageTags">
    <vt:lpwstr/>
  </property>
  <property fmtid="{D5CDD505-2E9C-101B-9397-08002B2CF9AE}" pid="4" name="Order">
    <vt:r8>121500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ColorHex">
    <vt:lpwstr/>
  </property>
  <property fmtid="{D5CDD505-2E9C-101B-9397-08002B2CF9AE}" pid="8" name="_Emoji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_ColorTag">
    <vt:lpwstr/>
  </property>
  <property fmtid="{D5CDD505-2E9C-101B-9397-08002B2CF9AE}" pid="13" name="TriggerFlowInfo">
    <vt:lpwstr/>
  </property>
</Properties>
</file>