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sldIdLst>
    <p:sldId id="258" r:id="rId6"/>
    <p:sldId id="2147376126" r:id="rId7"/>
    <p:sldId id="2147376176" r:id="rId8"/>
    <p:sldId id="2147376174" r:id="rId9"/>
    <p:sldId id="21473761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E6E78E-3DAB-44C9-BE4B-EA45372F1895}">
          <p14:sldIdLst>
            <p14:sldId id="258"/>
            <p14:sldId id="2147376126"/>
            <p14:sldId id="2147376176"/>
            <p14:sldId id="2147376174"/>
            <p14:sldId id="2147376175"/>
          </p14:sldIdLst>
        </p14:section>
        <p14:section name="Dark" id="{4566EBA1-A7A6-434C-8F0D-009147EAD4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D4079-6E6C-4608-AD02-F248F41F0FC7}" v="40" dt="2023-07-25T20:48:18.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32"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l Conner" userId="6432b262-35b5-45c6-a89c-4cf10dfc6d20" providerId="ADAL" clId="{91CEB119-980D-40EE-BFDA-7924DAE102B5}"/>
    <pc:docChg chg="custSel modSld">
      <pc:chgData name="Krystal Conner" userId="6432b262-35b5-45c6-a89c-4cf10dfc6d20" providerId="ADAL" clId="{91CEB119-980D-40EE-BFDA-7924DAE102B5}" dt="2023-06-26T20:28:09.847" v="84" actId="20577"/>
      <pc:docMkLst>
        <pc:docMk/>
      </pc:docMkLst>
      <pc:sldChg chg="addSp delSp modSp mod">
        <pc:chgData name="Krystal Conner" userId="6432b262-35b5-45c6-a89c-4cf10dfc6d20" providerId="ADAL" clId="{91CEB119-980D-40EE-BFDA-7924DAE102B5}" dt="2023-06-26T20:27:07.518" v="78" actId="1076"/>
        <pc:sldMkLst>
          <pc:docMk/>
          <pc:sldMk cId="3816803428" sldId="2147376126"/>
        </pc:sldMkLst>
        <pc:spChg chg="add mod">
          <ac:chgData name="Krystal Conner" userId="6432b262-35b5-45c6-a89c-4cf10dfc6d20" providerId="ADAL" clId="{91CEB119-980D-40EE-BFDA-7924DAE102B5}" dt="2023-06-26T20:26:30.611" v="33" actId="20577"/>
          <ac:spMkLst>
            <pc:docMk/>
            <pc:sldMk cId="3816803428" sldId="2147376126"/>
            <ac:spMk id="2" creationId="{1F1705BC-3DAF-728C-7CF8-EE26AB5FA78F}"/>
          </ac:spMkLst>
        </pc:spChg>
        <pc:spChg chg="add mod">
          <ac:chgData name="Krystal Conner" userId="6432b262-35b5-45c6-a89c-4cf10dfc6d20" providerId="ADAL" clId="{91CEB119-980D-40EE-BFDA-7924DAE102B5}" dt="2023-06-26T20:27:07.518" v="78" actId="1076"/>
          <ac:spMkLst>
            <pc:docMk/>
            <pc:sldMk cId="3816803428" sldId="2147376126"/>
            <ac:spMk id="7" creationId="{82EC6CE4-F6EA-DD3E-8A8B-A43E9629860C}"/>
          </ac:spMkLst>
        </pc:spChg>
        <pc:spChg chg="mod">
          <ac:chgData name="Krystal Conner" userId="6432b262-35b5-45c6-a89c-4cf10dfc6d20" providerId="ADAL" clId="{91CEB119-980D-40EE-BFDA-7924DAE102B5}" dt="2023-06-26T20:26:11.062" v="27" actId="20577"/>
          <ac:spMkLst>
            <pc:docMk/>
            <pc:sldMk cId="3816803428" sldId="2147376126"/>
            <ac:spMk id="27" creationId="{C28F0B25-130D-B90B-60D7-BE8DE28371CF}"/>
          </ac:spMkLst>
        </pc:spChg>
        <pc:picChg chg="del">
          <ac:chgData name="Krystal Conner" userId="6432b262-35b5-45c6-a89c-4cf10dfc6d20" providerId="ADAL" clId="{91CEB119-980D-40EE-BFDA-7924DAE102B5}" dt="2023-06-26T20:26:23.626" v="29" actId="478"/>
          <ac:picMkLst>
            <pc:docMk/>
            <pc:sldMk cId="3816803428" sldId="2147376126"/>
            <ac:picMk id="37" creationId="{23483974-9020-1B54-9D94-0A7CF53DEE65}"/>
          </ac:picMkLst>
        </pc:picChg>
        <pc:picChg chg="del">
          <ac:chgData name="Krystal Conner" userId="6432b262-35b5-45c6-a89c-4cf10dfc6d20" providerId="ADAL" clId="{91CEB119-980D-40EE-BFDA-7924DAE102B5}" dt="2023-06-26T20:26:13.170" v="28" actId="478"/>
          <ac:picMkLst>
            <pc:docMk/>
            <pc:sldMk cId="3816803428" sldId="2147376126"/>
            <ac:picMk id="38" creationId="{45BC8935-429D-F1F3-E9D2-661DAE8E50CA}"/>
          </ac:picMkLst>
        </pc:picChg>
      </pc:sldChg>
      <pc:sldChg chg="modSp mod">
        <pc:chgData name="Krystal Conner" userId="6432b262-35b5-45c6-a89c-4cf10dfc6d20" providerId="ADAL" clId="{91CEB119-980D-40EE-BFDA-7924DAE102B5}" dt="2023-06-26T20:27:43.125" v="82" actId="6549"/>
        <pc:sldMkLst>
          <pc:docMk/>
          <pc:sldMk cId="3690506543" sldId="2147376174"/>
        </pc:sldMkLst>
        <pc:spChg chg="mod">
          <ac:chgData name="Krystal Conner" userId="6432b262-35b5-45c6-a89c-4cf10dfc6d20" providerId="ADAL" clId="{91CEB119-980D-40EE-BFDA-7924DAE102B5}" dt="2023-06-26T20:27:43.125" v="82" actId="6549"/>
          <ac:spMkLst>
            <pc:docMk/>
            <pc:sldMk cId="3690506543" sldId="2147376174"/>
            <ac:spMk id="27" creationId="{C28F0B25-130D-B90B-60D7-BE8DE28371CF}"/>
          </ac:spMkLst>
        </pc:spChg>
      </pc:sldChg>
      <pc:sldChg chg="addSp delSp modSp mod">
        <pc:chgData name="Krystal Conner" userId="6432b262-35b5-45c6-a89c-4cf10dfc6d20" providerId="ADAL" clId="{91CEB119-980D-40EE-BFDA-7924DAE102B5}" dt="2023-06-26T20:28:09.847" v="84" actId="20577"/>
        <pc:sldMkLst>
          <pc:docMk/>
          <pc:sldMk cId="1302247825" sldId="2147376175"/>
        </pc:sldMkLst>
        <pc:spChg chg="add mod">
          <ac:chgData name="Krystal Conner" userId="6432b262-35b5-45c6-a89c-4cf10dfc6d20" providerId="ADAL" clId="{91CEB119-980D-40EE-BFDA-7924DAE102B5}" dt="2023-06-26T20:26:40.498" v="35"/>
          <ac:spMkLst>
            <pc:docMk/>
            <pc:sldMk cId="1302247825" sldId="2147376175"/>
            <ac:spMk id="2" creationId="{483F0F75-4784-A78B-DBD0-CD7F596C6644}"/>
          </ac:spMkLst>
        </pc:spChg>
        <pc:spChg chg="add mod">
          <ac:chgData name="Krystal Conner" userId="6432b262-35b5-45c6-a89c-4cf10dfc6d20" providerId="ADAL" clId="{91CEB119-980D-40EE-BFDA-7924DAE102B5}" dt="2023-06-26T20:27:03.801" v="76" actId="1076"/>
          <ac:spMkLst>
            <pc:docMk/>
            <pc:sldMk cId="1302247825" sldId="2147376175"/>
            <ac:spMk id="11" creationId="{3FF91D0F-10C8-1AF1-BBD4-679EFF83B8DC}"/>
          </ac:spMkLst>
        </pc:spChg>
        <pc:spChg chg="mod">
          <ac:chgData name="Krystal Conner" userId="6432b262-35b5-45c6-a89c-4cf10dfc6d20" providerId="ADAL" clId="{91CEB119-980D-40EE-BFDA-7924DAE102B5}" dt="2023-06-26T20:28:09.847" v="84" actId="20577"/>
          <ac:spMkLst>
            <pc:docMk/>
            <pc:sldMk cId="1302247825" sldId="2147376175"/>
            <ac:spMk id="27" creationId="{C28F0B25-130D-B90B-60D7-BE8DE28371CF}"/>
          </ac:spMkLst>
        </pc:spChg>
        <pc:grpChg chg="del">
          <ac:chgData name="Krystal Conner" userId="6432b262-35b5-45c6-a89c-4cf10dfc6d20" providerId="ADAL" clId="{91CEB119-980D-40EE-BFDA-7924DAE102B5}" dt="2023-06-26T20:26:39.502" v="34" actId="478"/>
          <ac:grpSpMkLst>
            <pc:docMk/>
            <pc:sldMk cId="1302247825" sldId="2147376175"/>
            <ac:grpSpMk id="10" creationId="{3B69D482-B516-E5DA-49AC-A45F650E21BF}"/>
          </ac:grpSpMkLst>
        </pc:grpChg>
        <pc:grpChg chg="topLvl">
          <ac:chgData name="Krystal Conner" userId="6432b262-35b5-45c6-a89c-4cf10dfc6d20" providerId="ADAL" clId="{91CEB119-980D-40EE-BFDA-7924DAE102B5}" dt="2023-06-26T20:26:39.502" v="34" actId="478"/>
          <ac:grpSpMkLst>
            <pc:docMk/>
            <pc:sldMk cId="1302247825" sldId="2147376175"/>
            <ac:grpSpMk id="26" creationId="{9340F872-993B-3630-70CD-6F5AEE8179ED}"/>
          </ac:grpSpMkLst>
        </pc:grpChg>
        <pc:picChg chg="del topLvl">
          <ac:chgData name="Krystal Conner" userId="6432b262-35b5-45c6-a89c-4cf10dfc6d20" providerId="ADAL" clId="{91CEB119-980D-40EE-BFDA-7924DAE102B5}" dt="2023-06-26T20:26:39.502" v="34" actId="478"/>
          <ac:picMkLst>
            <pc:docMk/>
            <pc:sldMk cId="1302247825" sldId="2147376175"/>
            <ac:picMk id="8" creationId="{9D4180F6-5A75-F4F5-BADE-0ED7E431BA7A}"/>
          </ac:picMkLst>
        </pc:picChg>
        <pc:picChg chg="del">
          <ac:chgData name="Krystal Conner" userId="6432b262-35b5-45c6-a89c-4cf10dfc6d20" providerId="ADAL" clId="{91CEB119-980D-40EE-BFDA-7924DAE102B5}" dt="2023-06-26T20:26:55.561" v="72" actId="478"/>
          <ac:picMkLst>
            <pc:docMk/>
            <pc:sldMk cId="1302247825" sldId="2147376175"/>
            <ac:picMk id="13" creationId="{8F1BA486-77EE-D16C-87B4-FB70DAEA3FFF}"/>
          </ac:picMkLst>
        </pc:picChg>
      </pc:sldChg>
    </pc:docChg>
  </pc:docChgLst>
  <pc:docChgLst>
    <pc:chgData name="Krystal Conner" userId="6432b262-35b5-45c6-a89c-4cf10dfc6d20" providerId="ADAL" clId="{DDCD4079-6E6C-4608-AD02-F248F41F0FC7}"/>
    <pc:docChg chg="custSel addSld modSld">
      <pc:chgData name="Krystal Conner" userId="6432b262-35b5-45c6-a89c-4cf10dfc6d20" providerId="ADAL" clId="{DDCD4079-6E6C-4608-AD02-F248F41F0FC7}" dt="2023-07-26T20:10:29.951" v="150"/>
      <pc:docMkLst>
        <pc:docMk/>
      </pc:docMkLst>
      <pc:sldChg chg="addSp delSp modSp mod">
        <pc:chgData name="Krystal Conner" userId="6432b262-35b5-45c6-a89c-4cf10dfc6d20" providerId="ADAL" clId="{DDCD4079-6E6C-4608-AD02-F248F41F0FC7}" dt="2023-07-25T20:12:54.703" v="6" actId="1076"/>
        <pc:sldMkLst>
          <pc:docMk/>
          <pc:sldMk cId="3746155345" sldId="258"/>
        </pc:sldMkLst>
        <pc:spChg chg="del">
          <ac:chgData name="Krystal Conner" userId="6432b262-35b5-45c6-a89c-4cf10dfc6d20" providerId="ADAL" clId="{DDCD4079-6E6C-4608-AD02-F248F41F0FC7}" dt="2023-07-25T20:12:52.719" v="5" actId="478"/>
          <ac:spMkLst>
            <pc:docMk/>
            <pc:sldMk cId="3746155345" sldId="258"/>
            <ac:spMk id="5" creationId="{75C9E4B6-538E-1424-DE1C-B5049157E73D}"/>
          </ac:spMkLst>
        </pc:spChg>
        <pc:picChg chg="add mod">
          <ac:chgData name="Krystal Conner" userId="6432b262-35b5-45c6-a89c-4cf10dfc6d20" providerId="ADAL" clId="{DDCD4079-6E6C-4608-AD02-F248F41F0FC7}" dt="2023-07-25T20:12:54.703" v="6" actId="1076"/>
          <ac:picMkLst>
            <pc:docMk/>
            <pc:sldMk cId="3746155345" sldId="258"/>
            <ac:picMk id="1026" creationId="{6E47F167-8E3B-B7DF-C714-24F10BF67FC6}"/>
          </ac:picMkLst>
        </pc:picChg>
      </pc:sldChg>
      <pc:sldChg chg="addSp delSp modSp mod">
        <pc:chgData name="Krystal Conner" userId="6432b262-35b5-45c6-a89c-4cf10dfc6d20" providerId="ADAL" clId="{DDCD4079-6E6C-4608-AD02-F248F41F0FC7}" dt="2023-07-26T20:10:29.951" v="150"/>
        <pc:sldMkLst>
          <pc:docMk/>
          <pc:sldMk cId="3816803428" sldId="2147376126"/>
        </pc:sldMkLst>
        <pc:spChg chg="mod">
          <ac:chgData name="Krystal Conner" userId="6432b262-35b5-45c6-a89c-4cf10dfc6d20" providerId="ADAL" clId="{DDCD4079-6E6C-4608-AD02-F248F41F0FC7}" dt="2023-07-25T20:13:58.604" v="14" actId="20577"/>
          <ac:spMkLst>
            <pc:docMk/>
            <pc:sldMk cId="3816803428" sldId="2147376126"/>
            <ac:spMk id="4" creationId="{D7D41CDA-3362-539A-D788-1DB3A1AA2245}"/>
          </ac:spMkLst>
        </pc:spChg>
        <pc:spChg chg="del">
          <ac:chgData name="Krystal Conner" userId="6432b262-35b5-45c6-a89c-4cf10dfc6d20" providerId="ADAL" clId="{DDCD4079-6E6C-4608-AD02-F248F41F0FC7}" dt="2023-07-25T20:13:42.344" v="10" actId="478"/>
          <ac:spMkLst>
            <pc:docMk/>
            <pc:sldMk cId="3816803428" sldId="2147376126"/>
            <ac:spMk id="7" creationId="{82EC6CE4-F6EA-DD3E-8A8B-A43E9629860C}"/>
          </ac:spMkLst>
        </pc:spChg>
        <pc:spChg chg="mod">
          <ac:chgData name="Krystal Conner" userId="6432b262-35b5-45c6-a89c-4cf10dfc6d20" providerId="ADAL" clId="{DDCD4079-6E6C-4608-AD02-F248F41F0FC7}" dt="2023-07-25T20:18:31.520" v="34" actId="1076"/>
          <ac:spMkLst>
            <pc:docMk/>
            <pc:sldMk cId="3816803428" sldId="2147376126"/>
            <ac:spMk id="15" creationId="{56AAAC17-DE7A-D492-9261-96D8913901D3}"/>
          </ac:spMkLst>
        </pc:spChg>
        <pc:spChg chg="mod">
          <ac:chgData name="Krystal Conner" userId="6432b262-35b5-45c6-a89c-4cf10dfc6d20" providerId="ADAL" clId="{DDCD4079-6E6C-4608-AD02-F248F41F0FC7}" dt="2023-07-26T20:10:29.951" v="150"/>
          <ac:spMkLst>
            <pc:docMk/>
            <pc:sldMk cId="3816803428" sldId="2147376126"/>
            <ac:spMk id="27" creationId="{C28F0B25-130D-B90B-60D7-BE8DE28371CF}"/>
          </ac:spMkLst>
        </pc:spChg>
        <pc:picChg chg="add mod modCrop">
          <ac:chgData name="Krystal Conner" userId="6432b262-35b5-45c6-a89c-4cf10dfc6d20" providerId="ADAL" clId="{DDCD4079-6E6C-4608-AD02-F248F41F0FC7}" dt="2023-07-25T20:18:59.325" v="39" actId="14100"/>
          <ac:picMkLst>
            <pc:docMk/>
            <pc:sldMk cId="3816803428" sldId="2147376126"/>
            <ac:picMk id="10" creationId="{54280407-DAF1-EF8B-3310-A2EB9F0060E2}"/>
          </ac:picMkLst>
        </pc:picChg>
        <pc:picChg chg="add mod">
          <ac:chgData name="Krystal Conner" userId="6432b262-35b5-45c6-a89c-4cf10dfc6d20" providerId="ADAL" clId="{DDCD4079-6E6C-4608-AD02-F248F41F0FC7}" dt="2023-07-25T20:34:39.956" v="70" actId="14100"/>
          <ac:picMkLst>
            <pc:docMk/>
            <pc:sldMk cId="3816803428" sldId="2147376126"/>
            <ac:picMk id="11" creationId="{9D3003C8-4878-6CB4-3A14-8432590AC815}"/>
          </ac:picMkLst>
        </pc:picChg>
        <pc:picChg chg="add mod">
          <ac:chgData name="Krystal Conner" userId="6432b262-35b5-45c6-a89c-4cf10dfc6d20" providerId="ADAL" clId="{DDCD4079-6E6C-4608-AD02-F248F41F0FC7}" dt="2023-07-25T20:34:46.322" v="72" actId="14100"/>
          <ac:picMkLst>
            <pc:docMk/>
            <pc:sldMk cId="3816803428" sldId="2147376126"/>
            <ac:picMk id="16" creationId="{351284B1-1AFB-2DF6-B9D1-A30E0143701D}"/>
          </ac:picMkLst>
        </pc:picChg>
      </pc:sldChg>
      <pc:sldChg chg="addSp delSp modSp mod">
        <pc:chgData name="Krystal Conner" userId="6432b262-35b5-45c6-a89c-4cf10dfc6d20" providerId="ADAL" clId="{DDCD4079-6E6C-4608-AD02-F248F41F0FC7}" dt="2023-07-26T20:10:16.178" v="147" actId="404"/>
        <pc:sldMkLst>
          <pc:docMk/>
          <pc:sldMk cId="3690506543" sldId="2147376174"/>
        </pc:sldMkLst>
        <pc:spChg chg="mod">
          <ac:chgData name="Krystal Conner" userId="6432b262-35b5-45c6-a89c-4cf10dfc6d20" providerId="ADAL" clId="{DDCD4079-6E6C-4608-AD02-F248F41F0FC7}" dt="2023-07-26T20:10:16.178" v="147" actId="404"/>
          <ac:spMkLst>
            <pc:docMk/>
            <pc:sldMk cId="3690506543" sldId="2147376174"/>
            <ac:spMk id="15" creationId="{56AAAC17-DE7A-D492-9261-96D8913901D3}"/>
          </ac:spMkLst>
        </pc:spChg>
        <pc:spChg chg="mod">
          <ac:chgData name="Krystal Conner" userId="6432b262-35b5-45c6-a89c-4cf10dfc6d20" providerId="ADAL" clId="{DDCD4079-6E6C-4608-AD02-F248F41F0FC7}" dt="2023-07-26T20:09:48.700" v="134"/>
          <ac:spMkLst>
            <pc:docMk/>
            <pc:sldMk cId="3690506543" sldId="2147376174"/>
            <ac:spMk id="27" creationId="{C28F0B25-130D-B90B-60D7-BE8DE28371CF}"/>
          </ac:spMkLst>
        </pc:spChg>
        <pc:picChg chg="del">
          <ac:chgData name="Krystal Conner" userId="6432b262-35b5-45c6-a89c-4cf10dfc6d20" providerId="ADAL" clId="{DDCD4079-6E6C-4608-AD02-F248F41F0FC7}" dt="2023-07-25T20:45:52.097" v="86" actId="478"/>
          <ac:picMkLst>
            <pc:docMk/>
            <pc:sldMk cId="3690506543" sldId="2147376174"/>
            <ac:picMk id="7" creationId="{A224A026-96BD-BF7A-754E-F0B633C59667}"/>
          </ac:picMkLst>
        </pc:picChg>
        <pc:picChg chg="add mod modCrop">
          <ac:chgData name="Krystal Conner" userId="6432b262-35b5-45c6-a89c-4cf10dfc6d20" providerId="ADAL" clId="{DDCD4079-6E6C-4608-AD02-F248F41F0FC7}" dt="2023-07-25T20:45:44.940" v="83" actId="14100"/>
          <ac:picMkLst>
            <pc:docMk/>
            <pc:sldMk cId="3690506543" sldId="2147376174"/>
            <ac:picMk id="16" creationId="{313F4643-5CE1-5723-99AE-4A07E5B6ABA8}"/>
          </ac:picMkLst>
        </pc:picChg>
        <pc:picChg chg="add mod">
          <ac:chgData name="Krystal Conner" userId="6432b262-35b5-45c6-a89c-4cf10dfc6d20" providerId="ADAL" clId="{DDCD4079-6E6C-4608-AD02-F248F41F0FC7}" dt="2023-07-25T20:46:07.374" v="88" actId="1076"/>
          <ac:picMkLst>
            <pc:docMk/>
            <pc:sldMk cId="3690506543" sldId="2147376174"/>
            <ac:picMk id="17" creationId="{CAB06B74-00B4-F7F9-5770-E512B9D0270F}"/>
          </ac:picMkLst>
        </pc:picChg>
      </pc:sldChg>
      <pc:sldChg chg="addSp delSp modSp mod">
        <pc:chgData name="Krystal Conner" userId="6432b262-35b5-45c6-a89c-4cf10dfc6d20" providerId="ADAL" clId="{DDCD4079-6E6C-4608-AD02-F248F41F0FC7}" dt="2023-07-26T20:09:37.169" v="132" actId="1076"/>
        <pc:sldMkLst>
          <pc:docMk/>
          <pc:sldMk cId="1302247825" sldId="2147376175"/>
        </pc:sldMkLst>
        <pc:spChg chg="del">
          <ac:chgData name="Krystal Conner" userId="6432b262-35b5-45c6-a89c-4cf10dfc6d20" providerId="ADAL" clId="{DDCD4079-6E6C-4608-AD02-F248F41F0FC7}" dt="2023-07-25T20:48:20.829" v="100" actId="478"/>
          <ac:spMkLst>
            <pc:docMk/>
            <pc:sldMk cId="1302247825" sldId="2147376175"/>
            <ac:spMk id="11" creationId="{3FF91D0F-10C8-1AF1-BBD4-679EFF83B8DC}"/>
          </ac:spMkLst>
        </pc:spChg>
        <pc:spChg chg="mod">
          <ac:chgData name="Krystal Conner" userId="6432b262-35b5-45c6-a89c-4cf10dfc6d20" providerId="ADAL" clId="{DDCD4079-6E6C-4608-AD02-F248F41F0FC7}" dt="2023-07-26T20:09:37.169" v="132" actId="1076"/>
          <ac:spMkLst>
            <pc:docMk/>
            <pc:sldMk cId="1302247825" sldId="2147376175"/>
            <ac:spMk id="15" creationId="{56AAAC17-DE7A-D492-9261-96D8913901D3}"/>
          </ac:spMkLst>
        </pc:spChg>
        <pc:spChg chg="mod">
          <ac:chgData name="Krystal Conner" userId="6432b262-35b5-45c6-a89c-4cf10dfc6d20" providerId="ADAL" clId="{DDCD4079-6E6C-4608-AD02-F248F41F0FC7}" dt="2023-07-26T19:45:07.187" v="130"/>
          <ac:spMkLst>
            <pc:docMk/>
            <pc:sldMk cId="1302247825" sldId="2147376175"/>
            <ac:spMk id="27" creationId="{C28F0B25-130D-B90B-60D7-BE8DE28371CF}"/>
          </ac:spMkLst>
        </pc:spChg>
        <pc:picChg chg="add mod">
          <ac:chgData name="Krystal Conner" userId="6432b262-35b5-45c6-a89c-4cf10dfc6d20" providerId="ADAL" clId="{DDCD4079-6E6C-4608-AD02-F248F41F0FC7}" dt="2023-07-25T20:48:15.155" v="96" actId="14100"/>
          <ac:picMkLst>
            <pc:docMk/>
            <pc:sldMk cId="1302247825" sldId="2147376175"/>
            <ac:picMk id="10" creationId="{F462A8DD-7F94-8154-965D-E8484D923D73}"/>
          </ac:picMkLst>
        </pc:picChg>
        <pc:picChg chg="add mod">
          <ac:chgData name="Krystal Conner" userId="6432b262-35b5-45c6-a89c-4cf10dfc6d20" providerId="ADAL" clId="{DDCD4079-6E6C-4608-AD02-F248F41F0FC7}" dt="2023-07-25T20:48:25.085" v="102" actId="1076"/>
          <ac:picMkLst>
            <pc:docMk/>
            <pc:sldMk cId="1302247825" sldId="2147376175"/>
            <ac:picMk id="13" creationId="{EE324E6E-FAC2-6FAA-C5DD-B250B12ECF8C}"/>
          </ac:picMkLst>
        </pc:picChg>
      </pc:sldChg>
      <pc:sldChg chg="addSp delSp modSp add mod">
        <pc:chgData name="Krystal Conner" userId="6432b262-35b5-45c6-a89c-4cf10dfc6d20" providerId="ADAL" clId="{DDCD4079-6E6C-4608-AD02-F248F41F0FC7}" dt="2023-07-26T20:10:26.509" v="148"/>
        <pc:sldMkLst>
          <pc:docMk/>
          <pc:sldMk cId="4082864833" sldId="2147376176"/>
        </pc:sldMkLst>
        <pc:spChg chg="mod">
          <ac:chgData name="Krystal Conner" userId="6432b262-35b5-45c6-a89c-4cf10dfc6d20" providerId="ADAL" clId="{DDCD4079-6E6C-4608-AD02-F248F41F0FC7}" dt="2023-07-25T20:19:22.506" v="47" actId="20577"/>
          <ac:spMkLst>
            <pc:docMk/>
            <pc:sldMk cId="4082864833" sldId="2147376176"/>
            <ac:spMk id="4" creationId="{D7D41CDA-3362-539A-D788-1DB3A1AA2245}"/>
          </ac:spMkLst>
        </pc:spChg>
        <pc:spChg chg="mod">
          <ac:chgData name="Krystal Conner" userId="6432b262-35b5-45c6-a89c-4cf10dfc6d20" providerId="ADAL" clId="{DDCD4079-6E6C-4608-AD02-F248F41F0FC7}" dt="2023-07-26T20:10:26.509" v="148"/>
          <ac:spMkLst>
            <pc:docMk/>
            <pc:sldMk cId="4082864833" sldId="2147376176"/>
            <ac:spMk id="27" creationId="{C28F0B25-130D-B90B-60D7-BE8DE28371CF}"/>
          </ac:spMkLst>
        </pc:spChg>
        <pc:picChg chg="add mod">
          <ac:chgData name="Krystal Conner" userId="6432b262-35b5-45c6-a89c-4cf10dfc6d20" providerId="ADAL" clId="{DDCD4079-6E6C-4608-AD02-F248F41F0FC7}" dt="2023-07-25T20:30:21.929" v="59" actId="1037"/>
          <ac:picMkLst>
            <pc:docMk/>
            <pc:sldMk cId="4082864833" sldId="2147376176"/>
            <ac:picMk id="8" creationId="{8B42BAAD-D767-C648-DC53-D7CF7ACF98FA}"/>
          </ac:picMkLst>
        </pc:picChg>
        <pc:picChg chg="del">
          <ac:chgData name="Krystal Conner" userId="6432b262-35b5-45c6-a89c-4cf10dfc6d20" providerId="ADAL" clId="{DDCD4079-6E6C-4608-AD02-F248F41F0FC7}" dt="2023-07-25T20:19:26.511" v="48" actId="478"/>
          <ac:picMkLst>
            <pc:docMk/>
            <pc:sldMk cId="4082864833" sldId="2147376176"/>
            <ac:picMk id="10" creationId="{54280407-DAF1-EF8B-3310-A2EB9F0060E2}"/>
          </ac:picMkLst>
        </pc:picChg>
        <pc:picChg chg="del">
          <ac:chgData name="Krystal Conner" userId="6432b262-35b5-45c6-a89c-4cf10dfc6d20" providerId="ADAL" clId="{DDCD4079-6E6C-4608-AD02-F248F41F0FC7}" dt="2023-07-25T20:19:27.875" v="49" actId="478"/>
          <ac:picMkLst>
            <pc:docMk/>
            <pc:sldMk cId="4082864833" sldId="2147376176"/>
            <ac:picMk id="11" creationId="{9D3003C8-4878-6CB4-3A14-8432590AC815}"/>
          </ac:picMkLst>
        </pc:picChg>
        <pc:picChg chg="add mod">
          <ac:chgData name="Krystal Conner" userId="6432b262-35b5-45c6-a89c-4cf10dfc6d20" providerId="ADAL" clId="{DDCD4079-6E6C-4608-AD02-F248F41F0FC7}" dt="2023-07-25T20:31:09.147" v="65" actId="1076"/>
          <ac:picMkLst>
            <pc:docMk/>
            <pc:sldMk cId="4082864833" sldId="2147376176"/>
            <ac:picMk id="13" creationId="{137B3B7D-C710-2421-3463-4A285ABFD49F}"/>
          </ac:picMkLst>
        </pc:picChg>
        <pc:picChg chg="add mod">
          <ac:chgData name="Krystal Conner" userId="6432b262-35b5-45c6-a89c-4cf10dfc6d20" providerId="ADAL" clId="{DDCD4079-6E6C-4608-AD02-F248F41F0FC7}" dt="2023-07-25T20:35:22.397" v="76" actId="14100"/>
          <ac:picMkLst>
            <pc:docMk/>
            <pc:sldMk cId="4082864833" sldId="2147376176"/>
            <ac:picMk id="17" creationId="{876A5469-3F07-79D3-0F81-58394D31774C}"/>
          </ac:picMkLst>
        </pc:picChg>
      </pc:sldChg>
    </pc:docChg>
  </pc:docChgLst>
  <pc:docChgLst>
    <pc:chgData name="Krystal Conner" userId="S::kconner@linq.com::6432b262-35b5-45c6-a89c-4cf10dfc6d20" providerId="AD" clId="Web-{622332A9-B8EE-C039-3610-35DBB4B2FE8B}"/>
    <pc:docChg chg="modSld">
      <pc:chgData name="Krystal Conner" userId="S::kconner@linq.com::6432b262-35b5-45c6-a89c-4cf10dfc6d20" providerId="AD" clId="Web-{622332A9-B8EE-C039-3610-35DBB4B2FE8B}" dt="2023-06-26T20:25:44.029" v="4" actId="20577"/>
      <pc:docMkLst>
        <pc:docMk/>
      </pc:docMkLst>
      <pc:sldChg chg="modSp">
        <pc:chgData name="Krystal Conner" userId="S::kconner@linq.com::6432b262-35b5-45c6-a89c-4cf10dfc6d20" providerId="AD" clId="Web-{622332A9-B8EE-C039-3610-35DBB4B2FE8B}" dt="2023-06-26T20:25:44.029" v="4" actId="20577"/>
        <pc:sldMkLst>
          <pc:docMk/>
          <pc:sldMk cId="3816803428" sldId="2147376126"/>
        </pc:sldMkLst>
        <pc:spChg chg="mod">
          <ac:chgData name="Krystal Conner" userId="S::kconner@linq.com::6432b262-35b5-45c6-a89c-4cf10dfc6d20" providerId="AD" clId="Web-{622332A9-B8EE-C039-3610-35DBB4B2FE8B}" dt="2023-06-26T20:25:44.029" v="4" actId="20577"/>
          <ac:spMkLst>
            <pc:docMk/>
            <pc:sldMk cId="3816803428" sldId="2147376126"/>
            <ac:spMk id="27" creationId="{C28F0B25-130D-B90B-60D7-BE8DE28371C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6F1F99-BB1D-9122-EA4F-324F91CDBCEA}"/>
              </a:ext>
            </a:extLst>
          </p:cNvPr>
          <p:cNvSpPr>
            <a:spLocks noGrp="1" noRot="1" noMove="1" noResize="1" noEditPoints="1" noAdjustHandles="1" noChangeArrowheads="1" noChangeShapeType="1"/>
          </p:cNvSpPr>
          <p:nvPr/>
        </p:nvSpPr>
        <p:spPr>
          <a:xfrm>
            <a:off x="-1" y="2088"/>
            <a:ext cx="12192001" cy="68559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DDE9A6-F6B1-AF44-6B8B-8DF1256107AF}"/>
              </a:ext>
            </a:extLst>
          </p:cNvPr>
          <p:cNvGrpSpPr>
            <a:grpSpLocks noGrp="1" noUngrp="1" noRot="1" noMove="1" noResize="1"/>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F389A6A8-DCF5-9946-A040-A78702BF524E}"/>
                </a:ext>
              </a:extLst>
            </p:cNvPr>
            <p:cNvSpPr>
              <a:spLocks noGrp="1" noRot="1" noMove="1" noResize="1" noEditPoints="1" noAdjustHandles="1" noChangeArrowheads="1" noChangeShapeType="1"/>
            </p:cNvSpPr>
            <p:nvPr/>
          </p:nvSpPr>
          <p:spPr>
            <a:xfrm>
              <a:off x="682625" y="737148"/>
              <a:ext cx="11509375" cy="612085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D8403E-FFDF-7215-D8E0-A2BFCD391EB3}"/>
                </a:ext>
              </a:extLst>
            </p:cNvPr>
            <p:cNvSpPr>
              <a:spLocks noGrp="1" noRot="1" noMove="1" noResize="1" noEditPoints="1" noAdjustHandles="1" noChangeArrowheads="1" noChangeShapeType="1"/>
            </p:cNvSpPr>
            <p:nvPr/>
          </p:nvSpPr>
          <p:spPr>
            <a:xfrm>
              <a:off x="511968" y="552861"/>
              <a:ext cx="11509375" cy="6305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07FC7B-4213-833A-CC2C-1F8BBD2A26C9}"/>
                </a:ext>
              </a:extLst>
            </p:cNvPr>
            <p:cNvSpPr>
              <a:spLocks noGrp="1" noRot="1" noMove="1" noResize="1" noEditPoints="1" noAdjustHandles="1" noChangeArrowheads="1" noChangeShapeType="1"/>
            </p:cNvSpPr>
            <p:nvPr/>
          </p:nvSpPr>
          <p:spPr>
            <a:xfrm>
              <a:off x="341312" y="368574"/>
              <a:ext cx="11509375" cy="648942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8D79CB-07E6-1392-6E4B-6518E6B3BAFC}"/>
                </a:ext>
              </a:extLst>
            </p:cNvPr>
            <p:cNvSpPr>
              <a:spLocks noGrp="1" noRot="1" noMove="1" noResize="1" noEditPoints="1" noAdjustHandles="1" noChangeArrowheads="1" noChangeShapeType="1"/>
            </p:cNvSpPr>
            <p:nvPr/>
          </p:nvSpPr>
          <p:spPr>
            <a:xfrm>
              <a:off x="170656" y="184287"/>
              <a:ext cx="11509375" cy="65082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3E371A-EDF5-6229-8820-9F105202EF17}"/>
                </a:ext>
              </a:extLst>
            </p:cNvPr>
            <p:cNvSpPr>
              <a:spLocks noGrp="1" noRot="1" noMove="1" noResize="1" noEditPoints="1" noAdjustHandles="1" noChangeArrowheads="1" noChangeShapeType="1"/>
            </p:cNvSpPr>
            <p:nvPr/>
          </p:nvSpPr>
          <p:spPr>
            <a:xfrm>
              <a:off x="0" y="0"/>
              <a:ext cx="11509375" cy="6508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a:extLst>
              <a:ext uri="{FF2B5EF4-FFF2-40B4-BE49-F238E27FC236}">
                <a16:creationId xmlns:a16="http://schemas.microsoft.com/office/drawing/2014/main" id="{77CFF334-6402-D004-E5A7-F2301D4AD93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r="5767" b="5375"/>
          <a:stretch/>
        </p:blipFill>
        <p:spPr>
          <a:xfrm>
            <a:off x="0" y="0"/>
            <a:ext cx="11488977" cy="6489426"/>
          </a:xfrm>
          <a:prstGeom prst="rect">
            <a:avLst/>
          </a:prstGeom>
        </p:spPr>
      </p:pic>
      <p:sp>
        <p:nvSpPr>
          <p:cNvPr id="22" name="Rectangle 21">
            <a:extLst>
              <a:ext uri="{FF2B5EF4-FFF2-40B4-BE49-F238E27FC236}">
                <a16:creationId xmlns:a16="http://schemas.microsoft.com/office/drawing/2014/main" id="{222FEB96-BFF7-6844-9BE4-AE2AC0FA3EB2}"/>
              </a:ext>
            </a:extLst>
          </p:cNvPr>
          <p:cNvSpPr>
            <a:spLocks noGrp="1" noRot="1" noMove="1" noResize="1" noEditPoints="1" noAdjustHandles="1" noChangeArrowheads="1" noChangeShapeType="1"/>
          </p:cNvSpPr>
          <p:nvPr/>
        </p:nvSpPr>
        <p:spPr>
          <a:xfrm>
            <a:off x="0" y="69851"/>
            <a:ext cx="4732020" cy="20564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3E505B-988B-6BBE-9F1D-3FECE3954136}"/>
              </a:ext>
            </a:extLst>
          </p:cNvPr>
          <p:cNvSpPr>
            <a:spLocks noGrp="1" noRot="1" noMove="1" noResize="1" noEditPoints="1" noAdjustHandles="1" noChangeArrowheads="1" noChangeShapeType="1"/>
          </p:cNvSpPr>
          <p:nvPr/>
        </p:nvSpPr>
        <p:spPr>
          <a:xfrm>
            <a:off x="19601" y="5825105"/>
            <a:ext cx="11404050" cy="6413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DC86F1-8F01-2E2E-76C3-8860C17F5D68}"/>
              </a:ext>
            </a:extLst>
          </p:cNvPr>
          <p:cNvSpPr>
            <a:spLocks noGrp="1" noRot="1" noMove="1" noResize="1" noEditPoints="1" noAdjustHandles="1" noChangeArrowheads="1" noChangeShapeType="1"/>
          </p:cNvSpPr>
          <p:nvPr/>
        </p:nvSpPr>
        <p:spPr>
          <a:xfrm>
            <a:off x="19601" y="1659688"/>
            <a:ext cx="10432499" cy="4182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CCB0E3AB-FF0E-2001-F483-D3FC3B22B66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18911" y="6060232"/>
            <a:ext cx="222251" cy="222251"/>
          </a:xfrm>
          <a:prstGeom prst="rect">
            <a:avLst/>
          </a:prstGeom>
        </p:spPr>
      </p:pic>
      <p:sp>
        <p:nvSpPr>
          <p:cNvPr id="2" name="Title 1">
            <a:extLst>
              <a:ext uri="{FF2B5EF4-FFF2-40B4-BE49-F238E27FC236}">
                <a16:creationId xmlns:a16="http://schemas.microsoft.com/office/drawing/2014/main" id="{DDEBD402-6B5A-EC21-451F-74FFAA8ABB8E}"/>
              </a:ext>
            </a:extLst>
          </p:cNvPr>
          <p:cNvSpPr>
            <a:spLocks noGrp="1"/>
          </p:cNvSpPr>
          <p:nvPr>
            <p:ph type="ctrTitle"/>
          </p:nvPr>
        </p:nvSpPr>
        <p:spPr>
          <a:xfrm>
            <a:off x="398943" y="2420091"/>
            <a:ext cx="9729216" cy="2478024"/>
          </a:xfrm>
        </p:spPr>
        <p:txBody>
          <a:bodyPr anchor="b"/>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69CA88A8-2599-CC45-7CCA-89E8868D791F}"/>
              </a:ext>
            </a:extLst>
          </p:cNvPr>
          <p:cNvSpPr>
            <a:spLocks noGrp="1"/>
          </p:cNvSpPr>
          <p:nvPr>
            <p:ph type="subTitle" idx="1"/>
          </p:nvPr>
        </p:nvSpPr>
        <p:spPr>
          <a:xfrm>
            <a:off x="467523" y="5384786"/>
            <a:ext cx="10396728" cy="256032"/>
          </a:xfrm>
        </p:spPr>
        <p:txBody>
          <a:bodyPr>
            <a:no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a:extLst>
              <a:ext uri="{FF2B5EF4-FFF2-40B4-BE49-F238E27FC236}">
                <a16:creationId xmlns:a16="http://schemas.microsoft.com/office/drawing/2014/main" id="{21C43F7C-BBD4-762C-7B88-FA769D816D26}"/>
              </a:ext>
            </a:extLst>
          </p:cNvPr>
          <p:cNvCxnSpPr>
            <a:cxnSpLocks/>
          </p:cNvCxnSpPr>
          <p:nvPr/>
        </p:nvCxnSpPr>
        <p:spPr>
          <a:xfrm>
            <a:off x="546724" y="5096586"/>
            <a:ext cx="1543050"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89B26AC4-6511-3EAE-EE17-04FEB4E430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523" y="376012"/>
            <a:ext cx="3996193" cy="420257"/>
          </a:xfrm>
          <a:prstGeom prst="rect">
            <a:avLst/>
          </a:prstGeom>
        </p:spPr>
      </p:pic>
    </p:spTree>
    <p:extLst>
      <p:ext uri="{BB962C8B-B14F-4D97-AF65-F5344CB8AC3E}">
        <p14:creationId xmlns:p14="http://schemas.microsoft.com/office/powerpoint/2010/main" val="3661978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Box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6FE315-120D-BFF4-EB01-5A53D3335A68}"/>
              </a:ext>
            </a:extLst>
          </p:cNvPr>
          <p:cNvSpPr/>
          <p:nvPr/>
        </p:nvSpPr>
        <p:spPr>
          <a:xfrm>
            <a:off x="-1" y="0"/>
            <a:ext cx="47561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C97092-B2D7-9F6D-4BC2-F11C4808AC6B}"/>
              </a:ext>
            </a:extLst>
          </p:cNvPr>
          <p:cNvSpPr/>
          <p:nvPr/>
        </p:nvSpPr>
        <p:spPr>
          <a:xfrm>
            <a:off x="4800599" y="6046965"/>
            <a:ext cx="1620441" cy="717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5C77F8-0A4C-8BDE-F210-CD6F25B71F25}"/>
              </a:ext>
            </a:extLst>
          </p:cNvPr>
          <p:cNvSpPr/>
          <p:nvPr/>
        </p:nvSpPr>
        <p:spPr>
          <a:xfrm>
            <a:off x="492210" y="1745832"/>
            <a:ext cx="9051045" cy="4508066"/>
          </a:xfrm>
          <a:prstGeom prst="rect">
            <a:avLst/>
          </a:prstGeom>
          <a:solidFill>
            <a:schemeClr val="tx2"/>
          </a:solidFill>
          <a:ln w="12700">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2DA18A3-8FDD-15DC-F9F5-0D9F99B4E69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3503" y="6405740"/>
            <a:ext cx="951692" cy="222252"/>
          </a:xfrm>
          <a:prstGeom prst="rect">
            <a:avLst/>
          </a:prstGeom>
        </p:spPr>
      </p:pic>
      <p:sp>
        <p:nvSpPr>
          <p:cNvPr id="16" name="Text Placeholder 2">
            <a:extLst>
              <a:ext uri="{FF2B5EF4-FFF2-40B4-BE49-F238E27FC236}">
                <a16:creationId xmlns:a16="http://schemas.microsoft.com/office/drawing/2014/main" id="{1D6E6932-CFFE-E92F-16F1-13E03667777A}"/>
              </a:ext>
            </a:extLst>
          </p:cNvPr>
          <p:cNvSpPr>
            <a:spLocks noGrp="1"/>
          </p:cNvSpPr>
          <p:nvPr>
            <p:ph type="body" sz="quarter" idx="14" hasCustomPrompt="1"/>
          </p:nvPr>
        </p:nvSpPr>
        <p:spPr>
          <a:xfrm>
            <a:off x="396875" y="233018"/>
            <a:ext cx="4114800" cy="192024"/>
          </a:xfrm>
        </p:spPr>
        <p:txBody>
          <a:bodyPr anchor="t">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9" name="Title 1">
            <a:extLst>
              <a:ext uri="{FF2B5EF4-FFF2-40B4-BE49-F238E27FC236}">
                <a16:creationId xmlns:a16="http://schemas.microsoft.com/office/drawing/2014/main" id="{C9EC582B-185E-74AE-CF76-30567FD7465E}"/>
              </a:ext>
            </a:extLst>
          </p:cNvPr>
          <p:cNvSpPr>
            <a:spLocks noGrp="1"/>
          </p:cNvSpPr>
          <p:nvPr>
            <p:ph type="title"/>
          </p:nvPr>
        </p:nvSpPr>
        <p:spPr>
          <a:xfrm>
            <a:off x="394716" y="715266"/>
            <a:ext cx="4114800" cy="466344"/>
          </a:xfrm>
        </p:spPr>
        <p:txBody>
          <a:bodyPr anchor="ctr"/>
          <a:lstStyle>
            <a:lvl1pPr>
              <a:defRPr sz="3600">
                <a:solidFill>
                  <a:schemeClr val="bg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0F835100-96C8-900B-C399-EA9EB4D0E5E3}"/>
              </a:ext>
            </a:extLst>
          </p:cNvPr>
          <p:cNvSpPr>
            <a:spLocks noGrp="1"/>
          </p:cNvSpPr>
          <p:nvPr>
            <p:ph sz="quarter" idx="15"/>
          </p:nvPr>
        </p:nvSpPr>
        <p:spPr>
          <a:xfrm>
            <a:off x="765613" y="1969453"/>
            <a:ext cx="8504238" cy="4060825"/>
          </a:xfrm>
        </p:spPr>
        <p:txBody>
          <a:bodyPr>
            <a:normAutofit/>
          </a:bodyPr>
          <a:lstStyle>
            <a:lvl1pPr marL="457200" indent="-457200">
              <a:buClr>
                <a:schemeClr val="accent4"/>
              </a:buClr>
              <a:buFont typeface="+mj-lt"/>
              <a:buAutoNum type="arabicPeriod"/>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4" name="Footer Placeholder 13">
            <a:extLst>
              <a:ext uri="{FF2B5EF4-FFF2-40B4-BE49-F238E27FC236}">
                <a16:creationId xmlns:a16="http://schemas.microsoft.com/office/drawing/2014/main" id="{A64871C0-6A04-A0AA-6DB8-FCA450F052AB}"/>
              </a:ext>
            </a:extLst>
          </p:cNvPr>
          <p:cNvSpPr>
            <a:spLocks noGrp="1"/>
          </p:cNvSpPr>
          <p:nvPr>
            <p:ph type="ftr" sz="quarter" idx="17"/>
          </p:nvPr>
        </p:nvSpPr>
        <p:spPr/>
        <p:txBody>
          <a:bodyPr/>
          <a:lstStyle>
            <a:lvl1pPr>
              <a:defRPr>
                <a:solidFill>
                  <a:schemeClr val="bg2"/>
                </a:solidFill>
              </a:defRPr>
            </a:lvl1pPr>
          </a:lstStyle>
          <a:p>
            <a:endParaRPr lang="en-US"/>
          </a:p>
        </p:txBody>
      </p:sp>
      <p:sp>
        <p:nvSpPr>
          <p:cNvPr id="2" name="Slide Number Placeholder 9">
            <a:extLst>
              <a:ext uri="{FF2B5EF4-FFF2-40B4-BE49-F238E27FC236}">
                <a16:creationId xmlns:a16="http://schemas.microsoft.com/office/drawing/2014/main" id="{F1F21DA3-5BD7-A716-0C7D-431D7FCABDC2}"/>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45079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Box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A35C5A-4194-A006-2388-4133AAB2E2B7}"/>
              </a:ext>
            </a:extLst>
          </p:cNvPr>
          <p:cNvSpPr/>
          <p:nvPr/>
        </p:nvSpPr>
        <p:spPr>
          <a:xfrm>
            <a:off x="3383280"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59ADFC-C23C-FA63-F9A9-F6D78835A6F0}"/>
              </a:ext>
            </a:extLst>
          </p:cNvPr>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6F2449-2E19-E316-5148-5C14351959DB}"/>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
            <a:extLst>
              <a:ext uri="{FF2B5EF4-FFF2-40B4-BE49-F238E27FC236}">
                <a16:creationId xmlns:a16="http://schemas.microsoft.com/office/drawing/2014/main" id="{A0AE0B14-D56F-5137-9840-C63E505967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2" name="Title 1">
            <a:extLst>
              <a:ext uri="{FF2B5EF4-FFF2-40B4-BE49-F238E27FC236}">
                <a16:creationId xmlns:a16="http://schemas.microsoft.com/office/drawing/2014/main" id="{5FEDBD18-91AB-0609-FA3B-B1D41B1761C4}"/>
              </a:ext>
            </a:extLst>
          </p:cNvPr>
          <p:cNvSpPr>
            <a:spLocks noGrp="1"/>
          </p:cNvSpPr>
          <p:nvPr>
            <p:ph type="title"/>
          </p:nvPr>
        </p:nvSpPr>
        <p:spPr>
          <a:xfrm>
            <a:off x="4095542" y="411480"/>
            <a:ext cx="7699248" cy="466344"/>
          </a:xfrm>
        </p:spPr>
        <p:txBody>
          <a:bodyPr anchor="ctr"/>
          <a:lstStyle>
            <a:lvl1pPr>
              <a:defRPr/>
            </a:lvl1pPr>
          </a:lstStyle>
          <a:p>
            <a:r>
              <a:rPr lang="en-US"/>
              <a:t>Click to edit Master title style</a:t>
            </a:r>
          </a:p>
        </p:txBody>
      </p:sp>
      <p:sp>
        <p:nvSpPr>
          <p:cNvPr id="17" name="Content Placeholder 1">
            <a:extLst>
              <a:ext uri="{FF2B5EF4-FFF2-40B4-BE49-F238E27FC236}">
                <a16:creationId xmlns:a16="http://schemas.microsoft.com/office/drawing/2014/main" id="{C40F3676-5026-9475-6CE2-7D4C82338175}"/>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19" name="Content Placeholder 12">
            <a:extLst>
              <a:ext uri="{FF2B5EF4-FFF2-40B4-BE49-F238E27FC236}">
                <a16:creationId xmlns:a16="http://schemas.microsoft.com/office/drawing/2014/main" id="{0E370BD6-A0A7-7752-92A2-4660C83E704B}"/>
              </a:ext>
            </a:extLst>
          </p:cNvPr>
          <p:cNvSpPr>
            <a:spLocks noGrp="1"/>
          </p:cNvSpPr>
          <p:nvPr>
            <p:ph sz="quarter" idx="18"/>
          </p:nvPr>
        </p:nvSpPr>
        <p:spPr>
          <a:xfrm>
            <a:off x="4095750" y="1463700"/>
            <a:ext cx="7694613" cy="4841849"/>
          </a:xfrm>
        </p:spPr>
        <p:txBody>
          <a:bodyPr tIns="91440" bIns="91440"/>
          <a:lstStyle>
            <a:lvl1pPr marL="342900" indent="-342900">
              <a:buFont typeface="Arial" panose="020B0604020202020204" pitchFamily="34" charset="0"/>
              <a:buChar char="•"/>
              <a:defRPr b="0">
                <a:solidFill>
                  <a:schemeClr val="accent1"/>
                </a:solidFill>
              </a:defRPr>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C4247472-B0CD-B370-A3FA-3C63A255C3A2}"/>
              </a:ext>
            </a:extLst>
          </p:cNvPr>
          <p:cNvSpPr>
            <a:spLocks noGrp="1"/>
          </p:cNvSpPr>
          <p:nvPr>
            <p:ph type="body" sz="quarter" idx="20"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5" name="Text Placeholder 1">
            <a:extLst>
              <a:ext uri="{FF2B5EF4-FFF2-40B4-BE49-F238E27FC236}">
                <a16:creationId xmlns:a16="http://schemas.microsoft.com/office/drawing/2014/main" id="{AE430038-CAC8-C434-5131-6A75A49FE0CC}"/>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16" name="Footer Placeholder 15">
            <a:extLst>
              <a:ext uri="{FF2B5EF4-FFF2-40B4-BE49-F238E27FC236}">
                <a16:creationId xmlns:a16="http://schemas.microsoft.com/office/drawing/2014/main" id="{6768EDC8-6724-07C3-A1C7-D36C95F95DE6}"/>
              </a:ext>
            </a:extLst>
          </p:cNvPr>
          <p:cNvSpPr>
            <a:spLocks noGrp="1"/>
          </p:cNvSpPr>
          <p:nvPr>
            <p:ph type="ftr" sz="quarter" idx="22"/>
          </p:nvPr>
        </p:nvSpPr>
        <p:spPr/>
        <p:txBody>
          <a:bodyPr/>
          <a:lstStyle/>
          <a:p>
            <a:endParaRPr lang="en-US"/>
          </a:p>
        </p:txBody>
      </p:sp>
      <p:sp>
        <p:nvSpPr>
          <p:cNvPr id="3" name="Slide Number Placeholder 9">
            <a:extLst>
              <a:ext uri="{FF2B5EF4-FFF2-40B4-BE49-F238E27FC236}">
                <a16:creationId xmlns:a16="http://schemas.microsoft.com/office/drawing/2014/main" id="{61735F56-2880-36CC-A445-39D305AE33D4}"/>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35433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ntent Boxe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7E8723-D40B-45DB-6329-23360817931D}"/>
              </a:ext>
            </a:extLst>
          </p:cNvPr>
          <p:cNvSpPr>
            <a:spLocks noGrp="1" noRot="1" noMove="1" noResize="1" noEditPoints="1" noAdjustHandles="1" noChangeArrowheads="1" noChangeShapeType="1"/>
          </p:cNvSpPr>
          <p:nvPr/>
        </p:nvSpPr>
        <p:spPr>
          <a:xfrm>
            <a:off x="3383281"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9F38C0-91B7-B1FE-7236-3A4543E33EA9}"/>
              </a:ext>
            </a:extLst>
          </p:cNvPr>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E1BF512-F5A1-4F62-8FAB-E4B27F714B9B}"/>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22" name="Rectangle 21">
            <a:extLst>
              <a:ext uri="{FF2B5EF4-FFF2-40B4-BE49-F238E27FC236}">
                <a16:creationId xmlns:a16="http://schemas.microsoft.com/office/drawing/2014/main" id="{675F708B-9438-A258-1605-03BAAF97AB33}"/>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1F9DD854-0DD2-A166-E639-4899F04AF58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26" name="Content Placeholder 16">
            <a:extLst>
              <a:ext uri="{FF2B5EF4-FFF2-40B4-BE49-F238E27FC236}">
                <a16:creationId xmlns:a16="http://schemas.microsoft.com/office/drawing/2014/main" id="{664B7483-CF67-7871-9C15-21F8330A2E1F}"/>
              </a:ext>
            </a:extLst>
          </p:cNvPr>
          <p:cNvSpPr>
            <a:spLocks noGrp="1"/>
          </p:cNvSpPr>
          <p:nvPr>
            <p:ph sz="quarter" idx="17"/>
          </p:nvPr>
        </p:nvSpPr>
        <p:spPr>
          <a:xfrm>
            <a:off x="395288" y="1393825"/>
            <a:ext cx="2971800" cy="3640138"/>
          </a:xfrm>
        </p:spPr>
        <p:txBody>
          <a:bodyPr tIns="91440" bIns="91440">
            <a:normAutofit/>
          </a:bodyPr>
          <a:lstStyle>
            <a:lvl1pPr>
              <a:defRPr sz="1400" b="0">
                <a:solidFill>
                  <a:schemeClr val="tx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5130DF91-9C39-5D58-BAEC-76E188E3D067}"/>
              </a:ext>
            </a:extLst>
          </p:cNvPr>
          <p:cNvSpPr>
            <a:spLocks noGrp="1"/>
          </p:cNvSpPr>
          <p:nvPr>
            <p:ph sz="quarter" idx="20"/>
          </p:nvPr>
        </p:nvSpPr>
        <p:spPr>
          <a:xfrm>
            <a:off x="8288338" y="1449659"/>
            <a:ext cx="3429000" cy="4855891"/>
          </a:xfrm>
        </p:spPr>
        <p:txBody>
          <a:bodyPr tIns="91440" bIns="91440">
            <a:normAutofit/>
          </a:bodyPr>
          <a:lstStyle>
            <a:lvl1pPr>
              <a:defRPr sz="1800" b="0"/>
            </a:lvl1pPr>
          </a:lstStyle>
          <a:p>
            <a:pPr lvl="0"/>
            <a:r>
              <a:rPr lang="en-US"/>
              <a:t>Click to edit Master text styles</a:t>
            </a:r>
          </a:p>
        </p:txBody>
      </p:sp>
      <p:sp>
        <p:nvSpPr>
          <p:cNvPr id="4" name="Content Placeholder 2">
            <a:extLst>
              <a:ext uri="{FF2B5EF4-FFF2-40B4-BE49-F238E27FC236}">
                <a16:creationId xmlns:a16="http://schemas.microsoft.com/office/drawing/2014/main" id="{B43669C4-22A3-E516-794B-3F4CFDB93F69}"/>
              </a:ext>
            </a:extLst>
          </p:cNvPr>
          <p:cNvSpPr>
            <a:spLocks noGrp="1"/>
          </p:cNvSpPr>
          <p:nvPr>
            <p:ph sz="quarter" idx="21"/>
          </p:nvPr>
        </p:nvSpPr>
        <p:spPr>
          <a:xfrm>
            <a:off x="4095543" y="1449659"/>
            <a:ext cx="3429000" cy="4855891"/>
          </a:xfrm>
        </p:spPr>
        <p:txBody>
          <a:bodyPr tIns="91440" bIns="91440">
            <a:normAutofit/>
          </a:bodyPr>
          <a:lstStyle>
            <a:lvl1pPr>
              <a:defRPr sz="1800" b="0"/>
            </a:lvl1pPr>
          </a:lstStyle>
          <a:p>
            <a:pPr lvl="0"/>
            <a:r>
              <a:rPr lang="en-US"/>
              <a:t>Click to edit Master text styles</a:t>
            </a:r>
          </a:p>
        </p:txBody>
      </p:sp>
      <p:sp>
        <p:nvSpPr>
          <p:cNvPr id="9" name="Text Placeholder 2">
            <a:extLst>
              <a:ext uri="{FF2B5EF4-FFF2-40B4-BE49-F238E27FC236}">
                <a16:creationId xmlns:a16="http://schemas.microsoft.com/office/drawing/2014/main" id="{C90A14B9-D7D7-7BF1-7E2E-A3D7981C7654}"/>
              </a:ext>
            </a:extLst>
          </p:cNvPr>
          <p:cNvSpPr>
            <a:spLocks noGrp="1"/>
          </p:cNvSpPr>
          <p:nvPr>
            <p:ph type="body" sz="quarter" idx="22"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Text Placeholder 1">
            <a:extLst>
              <a:ext uri="{FF2B5EF4-FFF2-40B4-BE49-F238E27FC236}">
                <a16:creationId xmlns:a16="http://schemas.microsoft.com/office/drawing/2014/main" id="{80127F7C-12AA-8854-F938-98B761221DF5}"/>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13" name="Footer Placeholder 12">
            <a:extLst>
              <a:ext uri="{FF2B5EF4-FFF2-40B4-BE49-F238E27FC236}">
                <a16:creationId xmlns:a16="http://schemas.microsoft.com/office/drawing/2014/main" id="{5F1FFEBF-BDE1-BCD1-4E90-67DACEE95377}"/>
              </a:ext>
            </a:extLst>
          </p:cNvPr>
          <p:cNvSpPr>
            <a:spLocks noGrp="1"/>
          </p:cNvSpPr>
          <p:nvPr>
            <p:ph type="ftr" sz="quarter" idx="24"/>
          </p:nvPr>
        </p:nvSpPr>
        <p:spPr/>
        <p:txBody>
          <a:bodyPr/>
          <a:lstStyle/>
          <a:p>
            <a:endParaRPr lang="en-US"/>
          </a:p>
        </p:txBody>
      </p:sp>
      <p:sp>
        <p:nvSpPr>
          <p:cNvPr id="2" name="Slide Number Placeholder 9">
            <a:extLst>
              <a:ext uri="{FF2B5EF4-FFF2-40B4-BE49-F238E27FC236}">
                <a16:creationId xmlns:a16="http://schemas.microsoft.com/office/drawing/2014/main" id="{D57F4243-50E2-7D75-71B1-E911CB307B68}"/>
              </a:ext>
            </a:extLst>
          </p:cNvPr>
          <p:cNvSpPr>
            <a:spLocks noGrp="1"/>
          </p:cNvSpPr>
          <p:nvPr>
            <p:ph type="sldNum" sz="quarter" idx="25"/>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2836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ntent Boxes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9EA4CB-4A78-5FE9-67D2-8CF284F3C3FE}"/>
              </a:ext>
            </a:extLst>
          </p:cNvPr>
          <p:cNvSpPr>
            <a:spLocks noGrp="1" noRot="1" noMove="1" noResize="1" noEditPoints="1" noAdjustHandles="1" noChangeArrowheads="1" noChangeShapeType="1"/>
          </p:cNvSpPr>
          <p:nvPr/>
        </p:nvSpPr>
        <p:spPr>
          <a:xfrm>
            <a:off x="3383281"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F65D89-C0A0-663C-EC9A-F612FA6EA1D6}"/>
              </a:ext>
            </a:extLst>
          </p:cNvPr>
          <p:cNvSpPr>
            <a:spLocks noGrp="1" noRot="1" noMove="1" noResize="1" noEditPoints="1" noAdjustHandles="1" noChangeArrowheads="1" noChangeShapeType="1"/>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013639-FB2F-1254-6E26-A8A9AB4CBB25}"/>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14" name="Rectangle 11">
            <a:extLst>
              <a:ext uri="{FF2B5EF4-FFF2-40B4-BE49-F238E27FC236}">
                <a16:creationId xmlns:a16="http://schemas.microsoft.com/office/drawing/2014/main" id="{CC610B66-DFF3-3A75-428D-902B3D3A93EA}"/>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
            <a:extLst>
              <a:ext uri="{FF2B5EF4-FFF2-40B4-BE49-F238E27FC236}">
                <a16:creationId xmlns:a16="http://schemas.microsoft.com/office/drawing/2014/main" id="{7464C03F-98D9-BDE6-123D-A14EDAFFC3D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18" name="Content Placeholder 4">
            <a:extLst>
              <a:ext uri="{FF2B5EF4-FFF2-40B4-BE49-F238E27FC236}">
                <a16:creationId xmlns:a16="http://schemas.microsoft.com/office/drawing/2014/main" id="{C722AD20-A51E-F14C-5678-FE54CB697111}"/>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20" name="Content Placeholder 1">
            <a:extLst>
              <a:ext uri="{FF2B5EF4-FFF2-40B4-BE49-F238E27FC236}">
                <a16:creationId xmlns:a16="http://schemas.microsoft.com/office/drawing/2014/main" id="{A73D6D93-A948-7D02-2D0C-58DE99FACBC4}"/>
              </a:ext>
            </a:extLst>
          </p:cNvPr>
          <p:cNvSpPr>
            <a:spLocks noGrp="1"/>
          </p:cNvSpPr>
          <p:nvPr>
            <p:ph sz="quarter" idx="21"/>
          </p:nvPr>
        </p:nvSpPr>
        <p:spPr>
          <a:xfrm>
            <a:off x="4095542" y="1449659"/>
            <a:ext cx="2423160" cy="4855891"/>
          </a:xfrm>
        </p:spPr>
        <p:txBody>
          <a:bodyPr tIns="91440" bIns="91440">
            <a:normAutofit/>
          </a:bodyPr>
          <a:lstStyle>
            <a:lvl1pPr>
              <a:defRPr sz="1600" b="0"/>
            </a:lvl1pPr>
          </a:lstStyle>
          <a:p>
            <a:pPr lvl="0"/>
            <a:r>
              <a:rPr lang="en-US"/>
              <a:t>Click to edit Master text styles</a:t>
            </a:r>
          </a:p>
        </p:txBody>
      </p:sp>
      <p:sp>
        <p:nvSpPr>
          <p:cNvPr id="19" name="Content Placeholder 2">
            <a:extLst>
              <a:ext uri="{FF2B5EF4-FFF2-40B4-BE49-F238E27FC236}">
                <a16:creationId xmlns:a16="http://schemas.microsoft.com/office/drawing/2014/main" id="{E41F67A8-FA1D-0D85-C8CA-3D544D13897F}"/>
              </a:ext>
            </a:extLst>
          </p:cNvPr>
          <p:cNvSpPr>
            <a:spLocks noGrp="1"/>
          </p:cNvSpPr>
          <p:nvPr>
            <p:ph sz="quarter" idx="20"/>
          </p:nvPr>
        </p:nvSpPr>
        <p:spPr>
          <a:xfrm>
            <a:off x="6769408" y="1449659"/>
            <a:ext cx="2423160" cy="4855891"/>
          </a:xfrm>
        </p:spPr>
        <p:txBody>
          <a:bodyPr tIns="91440" bIns="91440">
            <a:normAutofit/>
          </a:bodyPr>
          <a:lstStyle>
            <a:lvl1pPr>
              <a:defRPr sz="1600" b="0"/>
            </a:lvl1pPr>
          </a:lstStyle>
          <a:p>
            <a:pPr lvl="0"/>
            <a:r>
              <a:rPr lang="en-US"/>
              <a:t>Click to edit Master text styles</a:t>
            </a:r>
          </a:p>
        </p:txBody>
      </p:sp>
      <p:sp>
        <p:nvSpPr>
          <p:cNvPr id="21" name="Content Placeholder 3">
            <a:extLst>
              <a:ext uri="{FF2B5EF4-FFF2-40B4-BE49-F238E27FC236}">
                <a16:creationId xmlns:a16="http://schemas.microsoft.com/office/drawing/2014/main" id="{B852DCB0-B1BD-C109-51EE-817DAE0A218F}"/>
              </a:ext>
            </a:extLst>
          </p:cNvPr>
          <p:cNvSpPr>
            <a:spLocks noGrp="1"/>
          </p:cNvSpPr>
          <p:nvPr>
            <p:ph sz="quarter" idx="22"/>
          </p:nvPr>
        </p:nvSpPr>
        <p:spPr>
          <a:xfrm>
            <a:off x="9443273" y="1449659"/>
            <a:ext cx="2423160" cy="4855891"/>
          </a:xfrm>
        </p:spPr>
        <p:txBody>
          <a:bodyPr tIns="91440" bIns="91440">
            <a:normAutofit/>
          </a:bodyPr>
          <a:lstStyle>
            <a:lvl1pPr>
              <a:defRPr sz="1600" b="0"/>
            </a:lvl1pPr>
          </a:lstStyle>
          <a:p>
            <a:pPr lvl="0"/>
            <a:r>
              <a:rPr lang="en-US"/>
              <a:t>Click to edit Master text styles</a:t>
            </a:r>
          </a:p>
        </p:txBody>
      </p:sp>
      <p:sp>
        <p:nvSpPr>
          <p:cNvPr id="17" name="Text Placeholder 2">
            <a:extLst>
              <a:ext uri="{FF2B5EF4-FFF2-40B4-BE49-F238E27FC236}">
                <a16:creationId xmlns:a16="http://schemas.microsoft.com/office/drawing/2014/main" id="{8715F362-E958-FEED-B5DC-3F0D4F57BB9A}"/>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2" name="Text Placeholder 1">
            <a:extLst>
              <a:ext uri="{FF2B5EF4-FFF2-40B4-BE49-F238E27FC236}">
                <a16:creationId xmlns:a16="http://schemas.microsoft.com/office/drawing/2014/main" id="{9DE9C8DA-3EC3-5FA4-ABD6-080BB9D9D107}"/>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9" name="Footer Placeholder 8">
            <a:extLst>
              <a:ext uri="{FF2B5EF4-FFF2-40B4-BE49-F238E27FC236}">
                <a16:creationId xmlns:a16="http://schemas.microsoft.com/office/drawing/2014/main" id="{CD8BDFFD-2ABE-1B3A-1817-9004542E84D5}"/>
              </a:ext>
            </a:extLst>
          </p:cNvPr>
          <p:cNvSpPr>
            <a:spLocks noGrp="1"/>
          </p:cNvSpPr>
          <p:nvPr>
            <p:ph type="ftr" sz="quarter" idx="25"/>
          </p:nvPr>
        </p:nvSpPr>
        <p:spPr/>
        <p:txBody>
          <a:bodyPr/>
          <a:lstStyle/>
          <a:p>
            <a:endParaRPr lang="en-US"/>
          </a:p>
        </p:txBody>
      </p:sp>
      <p:sp>
        <p:nvSpPr>
          <p:cNvPr id="2" name="Slide Number Placeholder 9">
            <a:extLst>
              <a:ext uri="{FF2B5EF4-FFF2-40B4-BE49-F238E27FC236}">
                <a16:creationId xmlns:a16="http://schemas.microsoft.com/office/drawing/2014/main" id="{2D66B65D-DE89-5A1A-38C1-4CE0998B22FF}"/>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14566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ide Title - 3 Content Boxes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29F66-8185-E10A-8C86-C8349A523A6E}"/>
              </a:ext>
            </a:extLst>
          </p:cNvPr>
          <p:cNvSpPr/>
          <p:nvPr/>
        </p:nvSpPr>
        <p:spPr>
          <a:xfrm>
            <a:off x="3383281"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96DF30-CB1A-E618-9765-99856FD0180B}"/>
              </a:ext>
            </a:extLst>
          </p:cNvPr>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99FC2DA-6223-C0BB-A2F4-497820B961E9}"/>
              </a:ext>
            </a:extLst>
          </p:cNvPr>
          <p:cNvSpPr>
            <a:spLocks noGrp="1"/>
          </p:cNvSpPr>
          <p:nvPr>
            <p:ph type="title"/>
          </p:nvPr>
        </p:nvSpPr>
        <p:spPr>
          <a:xfrm>
            <a:off x="4095542" y="411480"/>
            <a:ext cx="7699248" cy="1759171"/>
          </a:xfrm>
        </p:spPr>
        <p:txBody>
          <a:bodyPr/>
          <a:lstStyle>
            <a:lvl1pPr>
              <a:defRPr/>
            </a:lvl1pPr>
          </a:lstStyle>
          <a:p>
            <a:r>
              <a:rPr lang="en-US"/>
              <a:t>Click to edit Master title style</a:t>
            </a:r>
          </a:p>
        </p:txBody>
      </p:sp>
      <p:sp>
        <p:nvSpPr>
          <p:cNvPr id="13" name="Rectangle 11">
            <a:extLst>
              <a:ext uri="{FF2B5EF4-FFF2-40B4-BE49-F238E27FC236}">
                <a16:creationId xmlns:a16="http://schemas.microsoft.com/office/drawing/2014/main" id="{857006BD-4C19-5290-D258-A31FD18724C0}"/>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
            <a:extLst>
              <a:ext uri="{FF2B5EF4-FFF2-40B4-BE49-F238E27FC236}">
                <a16:creationId xmlns:a16="http://schemas.microsoft.com/office/drawing/2014/main" id="{16303B1D-C663-8301-7CC0-225EB7159EA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17" name="Content Placeholder 4">
            <a:extLst>
              <a:ext uri="{FF2B5EF4-FFF2-40B4-BE49-F238E27FC236}">
                <a16:creationId xmlns:a16="http://schemas.microsoft.com/office/drawing/2014/main" id="{B3CF21AA-0418-752D-52C6-7D2B3F6A8359}"/>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18" name="Content Placeholder 1">
            <a:extLst>
              <a:ext uri="{FF2B5EF4-FFF2-40B4-BE49-F238E27FC236}">
                <a16:creationId xmlns:a16="http://schemas.microsoft.com/office/drawing/2014/main" id="{3D07C60A-1C6B-95AB-59CC-93B7F7C7EF17}"/>
              </a:ext>
            </a:extLst>
          </p:cNvPr>
          <p:cNvSpPr>
            <a:spLocks noGrp="1"/>
          </p:cNvSpPr>
          <p:nvPr>
            <p:ph sz="quarter" idx="21"/>
          </p:nvPr>
        </p:nvSpPr>
        <p:spPr>
          <a:xfrm>
            <a:off x="4095542" y="2776251"/>
            <a:ext cx="2423160" cy="3529299"/>
          </a:xfrm>
        </p:spPr>
        <p:txBody>
          <a:bodyPr tIns="91440" bIns="91440">
            <a:normAutofit/>
          </a:bodyPr>
          <a:lstStyle>
            <a:lvl1pPr>
              <a:defRPr sz="1400" b="0">
                <a:solidFill>
                  <a:schemeClr val="accent1"/>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198A4C0-6A7A-0372-3578-7B95A04C63AC}"/>
              </a:ext>
            </a:extLst>
          </p:cNvPr>
          <p:cNvSpPr>
            <a:spLocks noGrp="1"/>
          </p:cNvSpPr>
          <p:nvPr>
            <p:ph sz="quarter" idx="20"/>
          </p:nvPr>
        </p:nvSpPr>
        <p:spPr>
          <a:xfrm>
            <a:off x="6769408" y="2776251"/>
            <a:ext cx="2423160" cy="3529299"/>
          </a:xfrm>
        </p:spPr>
        <p:txBody>
          <a:bodyPr tIns="91440" bIns="91440">
            <a:normAutofit/>
          </a:bodyPr>
          <a:lstStyle>
            <a:lvl1pPr>
              <a:defRPr sz="1400" b="0">
                <a:solidFill>
                  <a:schemeClr val="accent1"/>
                </a:solidFill>
              </a:defRPr>
            </a:lvl1pPr>
          </a:lstStyle>
          <a:p>
            <a:pPr lvl="0"/>
            <a:r>
              <a:rPr lang="en-US"/>
              <a:t>Click to edit Master text styles</a:t>
            </a:r>
          </a:p>
        </p:txBody>
      </p:sp>
      <p:sp>
        <p:nvSpPr>
          <p:cNvPr id="20" name="Content Placeholder 3">
            <a:extLst>
              <a:ext uri="{FF2B5EF4-FFF2-40B4-BE49-F238E27FC236}">
                <a16:creationId xmlns:a16="http://schemas.microsoft.com/office/drawing/2014/main" id="{BF8B3E9E-3678-DD99-CC11-DA69A6BB1263}"/>
              </a:ext>
            </a:extLst>
          </p:cNvPr>
          <p:cNvSpPr>
            <a:spLocks noGrp="1"/>
          </p:cNvSpPr>
          <p:nvPr>
            <p:ph sz="quarter" idx="22"/>
          </p:nvPr>
        </p:nvSpPr>
        <p:spPr>
          <a:xfrm>
            <a:off x="9443273" y="2776251"/>
            <a:ext cx="2423160" cy="3529299"/>
          </a:xfrm>
        </p:spPr>
        <p:txBody>
          <a:bodyPr tIns="91440" bIns="91440">
            <a:normAutofit/>
          </a:bodyPr>
          <a:lstStyle>
            <a:lvl1pPr>
              <a:defRPr sz="1400" b="0">
                <a:solidFill>
                  <a:schemeClr val="accent1"/>
                </a:solidFill>
              </a:defRPr>
            </a:lvl1pPr>
          </a:lstStyle>
          <a:p>
            <a:pPr lvl="0"/>
            <a:r>
              <a:rPr lang="en-US"/>
              <a:t>Click to edit Master text styles</a:t>
            </a:r>
          </a:p>
        </p:txBody>
      </p:sp>
      <p:sp>
        <p:nvSpPr>
          <p:cNvPr id="25" name="Text Placeholder 1">
            <a:extLst>
              <a:ext uri="{FF2B5EF4-FFF2-40B4-BE49-F238E27FC236}">
                <a16:creationId xmlns:a16="http://schemas.microsoft.com/office/drawing/2014/main" id="{26FCBE0D-8068-D104-E980-01DFE259267F}"/>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2" name="Text Placeholder 2">
            <a:extLst>
              <a:ext uri="{FF2B5EF4-FFF2-40B4-BE49-F238E27FC236}">
                <a16:creationId xmlns:a16="http://schemas.microsoft.com/office/drawing/2014/main" id="{2BEB7775-689A-DA11-F66F-21B5F90BC8E0}"/>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4" name="Footer Placeholder 3">
            <a:extLst>
              <a:ext uri="{FF2B5EF4-FFF2-40B4-BE49-F238E27FC236}">
                <a16:creationId xmlns:a16="http://schemas.microsoft.com/office/drawing/2014/main" id="{1A8AB431-E553-4BCF-9E86-F590833A56DA}"/>
              </a:ext>
            </a:extLst>
          </p:cNvPr>
          <p:cNvSpPr>
            <a:spLocks noGrp="1"/>
          </p:cNvSpPr>
          <p:nvPr>
            <p:ph type="ftr" sz="quarter" idx="25"/>
          </p:nvPr>
        </p:nvSpPr>
        <p:spPr/>
        <p:txBody>
          <a:bodyPr/>
          <a:lstStyle/>
          <a:p>
            <a:endParaRPr lang="en-US"/>
          </a:p>
        </p:txBody>
      </p:sp>
      <p:sp>
        <p:nvSpPr>
          <p:cNvPr id="3" name="Slide Number Placeholder 9">
            <a:extLst>
              <a:ext uri="{FF2B5EF4-FFF2-40B4-BE49-F238E27FC236}">
                <a16:creationId xmlns:a16="http://schemas.microsoft.com/office/drawing/2014/main" id="{9A3B4F4E-2038-5091-09D8-698949933C78}"/>
              </a:ext>
            </a:extLst>
          </p:cNvPr>
          <p:cNvSpPr txBox="1">
            <a:spLocks/>
          </p:cNvSpPr>
          <p:nvPr userDrawn="1"/>
        </p:nvSpPr>
        <p:spPr>
          <a:xfrm>
            <a:off x="11269683" y="6519373"/>
            <a:ext cx="526077"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7B734C-5D49-42BF-AADB-FC15364A8352}" type="slidenum">
              <a:rPr lang="en-US" smtClean="0"/>
              <a:pPr/>
              <a:t>‹#›</a:t>
            </a:fld>
            <a:endParaRPr lang="en-US"/>
          </a:p>
        </p:txBody>
      </p:sp>
    </p:spTree>
    <p:extLst>
      <p:ext uri="{BB962C8B-B14F-4D97-AF65-F5344CB8AC3E}">
        <p14:creationId xmlns:p14="http://schemas.microsoft.com/office/powerpoint/2010/main" val="96565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Right">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61DF496-3986-58EA-E58D-2186D492BA6F}"/>
              </a:ext>
            </a:extLst>
          </p:cNvPr>
          <p:cNvSpPr>
            <a:spLocks/>
          </p:cNvSpPr>
          <p:nvPr/>
        </p:nvSpPr>
        <p:spPr>
          <a:xfrm>
            <a:off x="4491449" y="0"/>
            <a:ext cx="7700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94304-2BE2-13DB-0163-479E10869971}"/>
              </a:ext>
            </a:extLst>
          </p:cNvPr>
          <p:cNvSpPr/>
          <p:nvPr/>
        </p:nvSpPr>
        <p:spPr>
          <a:xfrm>
            <a:off x="0" y="0"/>
            <a:ext cx="445928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571501" y="457200"/>
            <a:ext cx="3336924" cy="1600200"/>
          </a:xfrm>
        </p:spPr>
        <p:txBody>
          <a:bodyPr tIns="91440" bIns="91440" anchor="b"/>
          <a:lstStyle>
            <a:lvl1pPr algn="r">
              <a:defRPr sz="36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571501" y="2057400"/>
            <a:ext cx="3336924" cy="3811588"/>
          </a:xfrm>
        </p:spPr>
        <p:txBody>
          <a:bodyPr tIns="91440" bIns="91440">
            <a:normAutofit/>
          </a:bodyPr>
          <a:lstStyle>
            <a:lvl1pPr marL="0" indent="0" algn="r">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5060157"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09C0816-3EDD-7947-5CEB-155E58826A56}"/>
              </a:ext>
            </a:extLst>
          </p:cNvPr>
          <p:cNvSpPr>
            <a:spLocks noGrp="1"/>
          </p:cNvSpPr>
          <p:nvPr>
            <p:ph type="ftr" sz="quarter" idx="12"/>
          </p:nvPr>
        </p:nvSpPr>
        <p:spPr/>
        <p:txBody>
          <a:bodyPr/>
          <a:lstStyle>
            <a:lvl1pPr>
              <a:defRPr>
                <a:solidFill>
                  <a:schemeClr val="bg2"/>
                </a:solidFill>
              </a:defRPr>
            </a:lvl1pPr>
          </a:lstStyle>
          <a:p>
            <a:endParaRPr lang="en-US"/>
          </a:p>
        </p:txBody>
      </p:sp>
      <p:sp>
        <p:nvSpPr>
          <p:cNvPr id="3" name="Slide Number Placeholder 9">
            <a:extLst>
              <a:ext uri="{FF2B5EF4-FFF2-40B4-BE49-F238E27FC236}">
                <a16:creationId xmlns:a16="http://schemas.microsoft.com/office/drawing/2014/main" id="{C3F715F3-E7D4-58C7-96A1-AF55217B9498}"/>
              </a:ext>
            </a:extLst>
          </p:cNvPr>
          <p:cNvSpPr txBox="1">
            <a:spLocks/>
          </p:cNvSpPr>
          <p:nvPr userDrawn="1"/>
        </p:nvSpPr>
        <p:spPr>
          <a:xfrm>
            <a:off x="11269683" y="6519373"/>
            <a:ext cx="526077"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7B734C-5D49-42BF-AADB-FC15364A8352}" type="slidenum">
              <a:rPr lang="en-US" smtClean="0"/>
              <a:pPr/>
              <a:t>‹#›</a:t>
            </a:fld>
            <a:endParaRPr lang="en-US"/>
          </a:p>
        </p:txBody>
      </p:sp>
    </p:spTree>
    <p:extLst>
      <p:ext uri="{BB962C8B-B14F-4D97-AF65-F5344CB8AC3E}">
        <p14:creationId xmlns:p14="http://schemas.microsoft.com/office/powerpoint/2010/main" val="388912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Left">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405A09F-C481-CE97-498D-654C5258B405}"/>
              </a:ext>
            </a:extLst>
          </p:cNvPr>
          <p:cNvSpPr>
            <a:spLocks/>
          </p:cNvSpPr>
          <p:nvPr/>
        </p:nvSpPr>
        <p:spPr>
          <a:xfrm>
            <a:off x="16080" y="0"/>
            <a:ext cx="7700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94304-2BE2-13DB-0163-479E10869971}"/>
              </a:ext>
            </a:extLst>
          </p:cNvPr>
          <p:cNvSpPr/>
          <p:nvPr/>
        </p:nvSpPr>
        <p:spPr>
          <a:xfrm>
            <a:off x="7732712" y="0"/>
            <a:ext cx="445928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8288133" y="457200"/>
            <a:ext cx="3336924" cy="1600200"/>
          </a:xfrm>
        </p:spPr>
        <p:txBody>
          <a:bodyPr tIns="91440" bIns="91440" anchor="b"/>
          <a:lstStyle>
            <a:lvl1pPr>
              <a:defRPr sz="36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8288133" y="2057400"/>
            <a:ext cx="3336924" cy="3811588"/>
          </a:xfrm>
        </p:spPr>
        <p:txBody>
          <a:bodyPr tIns="91440" bIns="91440">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600869"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4D3F9E7-7B05-5EFD-4D1D-B93A5CE32304}"/>
              </a:ext>
            </a:extLst>
          </p:cNvPr>
          <p:cNvSpPr>
            <a:spLocks noGrp="1"/>
          </p:cNvSpPr>
          <p:nvPr>
            <p:ph type="ftr" sz="quarter" idx="12"/>
          </p:nvPr>
        </p:nvSpPr>
        <p:spPr/>
        <p:txBody>
          <a:bodyPr/>
          <a:lstStyle/>
          <a:p>
            <a:endParaRPr lang="en-US"/>
          </a:p>
        </p:txBody>
      </p:sp>
      <p:sp>
        <p:nvSpPr>
          <p:cNvPr id="9" name="Slide Number Placeholder 7">
            <a:extLst>
              <a:ext uri="{FF2B5EF4-FFF2-40B4-BE49-F238E27FC236}">
                <a16:creationId xmlns:a16="http://schemas.microsoft.com/office/drawing/2014/main" id="{770C4B6D-8E49-433C-C1F9-1BA5DEC2EE1D}"/>
              </a:ext>
            </a:extLst>
          </p:cNvPr>
          <p:cNvSpPr>
            <a:spLocks noGrp="1"/>
          </p:cNvSpPr>
          <p:nvPr>
            <p:ph type="sldNum" sz="quarter" idx="21"/>
          </p:nvPr>
        </p:nvSpPr>
        <p:spPr>
          <a:xfrm>
            <a:off x="11430000" y="6519373"/>
            <a:ext cx="365760" cy="73152"/>
          </a:xfrm>
        </p:spPr>
        <p:txBody>
          <a:bodyPr/>
          <a:lstStyle>
            <a:lvl1pPr>
              <a:defRPr>
                <a:solidFill>
                  <a:schemeClr val="bg1"/>
                </a:solidFill>
              </a:defRPr>
            </a:lvl1pPr>
          </a:lstStyle>
          <a:p>
            <a:fld id="{907B734C-5D49-42BF-AADB-FC15364A8352}" type="slidenum">
              <a:rPr lang="en-US" smtClean="0"/>
              <a:pPr/>
              <a:t>‹#›</a:t>
            </a:fld>
            <a:endParaRPr lang="en-US"/>
          </a:p>
        </p:txBody>
      </p:sp>
    </p:spTree>
    <p:extLst>
      <p:ext uri="{BB962C8B-B14F-4D97-AF65-F5344CB8AC3E}">
        <p14:creationId xmlns:p14="http://schemas.microsoft.com/office/powerpoint/2010/main" val="426149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ight Title Onl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4ADB11D-4ACE-70BB-ABB1-2B4F36330F38}"/>
              </a:ext>
            </a:extLst>
          </p:cNvPr>
          <p:cNvSpPr>
            <a:spLocks/>
          </p:cNvSpPr>
          <p:nvPr/>
        </p:nvSpPr>
        <p:spPr>
          <a:xfrm>
            <a:off x="4823791" y="0"/>
            <a:ext cx="736820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72A95D-FFB0-2DDC-6EF8-090EA3582E2F}"/>
              </a:ext>
            </a:extLst>
          </p:cNvPr>
          <p:cNvSpPr/>
          <p:nvPr/>
        </p:nvSpPr>
        <p:spPr>
          <a:xfrm>
            <a:off x="0" y="783"/>
            <a:ext cx="482379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algn="r">
              <a:tabLst>
                <a:tab pos="4110038" algn="l"/>
                <a:tab pos="4162425" algn="l"/>
              </a:tabLst>
            </a:pPr>
            <a:endParaRPr lang="en-US" sz="2400">
              <a:latin typeface="Bookman Old Style" panose="02050604050505020204" pitchFamily="18" charset="0"/>
            </a:endParaRPr>
          </a:p>
        </p:txBody>
      </p:sp>
      <p:sp>
        <p:nvSpPr>
          <p:cNvPr id="7" name="Title 1">
            <a:extLst>
              <a:ext uri="{FF2B5EF4-FFF2-40B4-BE49-F238E27FC236}">
                <a16:creationId xmlns:a16="http://schemas.microsoft.com/office/drawing/2014/main" id="{34FA21B9-B4FA-BD9F-1EEB-2020C4B51A75}"/>
              </a:ext>
            </a:extLst>
          </p:cNvPr>
          <p:cNvSpPr>
            <a:spLocks noGrp="1"/>
          </p:cNvSpPr>
          <p:nvPr>
            <p:ph type="title"/>
          </p:nvPr>
        </p:nvSpPr>
        <p:spPr>
          <a:xfrm>
            <a:off x="5244028" y="411480"/>
            <a:ext cx="6550761" cy="466344"/>
          </a:xfrm>
        </p:spPr>
        <p:txBody>
          <a:bodyPr/>
          <a:lstStyle>
            <a:lvl1pPr>
              <a:defRPr/>
            </a:lvl1pPr>
          </a:lstStyle>
          <a:p>
            <a:r>
              <a:rPr lang="en-US"/>
              <a:t>Click to edit Master title style</a:t>
            </a:r>
          </a:p>
        </p:txBody>
      </p:sp>
      <p:sp>
        <p:nvSpPr>
          <p:cNvPr id="9" name="Footer Placeholder 8">
            <a:extLst>
              <a:ext uri="{FF2B5EF4-FFF2-40B4-BE49-F238E27FC236}">
                <a16:creationId xmlns:a16="http://schemas.microsoft.com/office/drawing/2014/main" id="{B5E72E2E-019F-B1A5-1256-C98677D72FB8}"/>
              </a:ext>
            </a:extLst>
          </p:cNvPr>
          <p:cNvSpPr>
            <a:spLocks noGrp="1"/>
          </p:cNvSpPr>
          <p:nvPr>
            <p:ph type="ftr" sz="quarter" idx="11"/>
          </p:nvPr>
        </p:nvSpPr>
        <p:spPr/>
        <p:txBody>
          <a:bodyPr/>
          <a:lstStyle>
            <a:lvl1pPr>
              <a:defRPr>
                <a:solidFill>
                  <a:schemeClr val="bg2"/>
                </a:solidFill>
              </a:defRPr>
            </a:lvl1pPr>
          </a:lstStyle>
          <a:p>
            <a:endParaRPr lang="en-US"/>
          </a:p>
        </p:txBody>
      </p:sp>
      <p:sp>
        <p:nvSpPr>
          <p:cNvPr id="10" name="Slide Number Placeholder 9">
            <a:extLst>
              <a:ext uri="{FF2B5EF4-FFF2-40B4-BE49-F238E27FC236}">
                <a16:creationId xmlns:a16="http://schemas.microsoft.com/office/drawing/2014/main" id="{81B54185-9ECE-18D0-0F03-A7EBF1F25F94}"/>
              </a:ext>
            </a:extLst>
          </p:cNvPr>
          <p:cNvSpPr>
            <a:spLocks noGrp="1"/>
          </p:cNvSpPr>
          <p:nvPr>
            <p:ph type="sldNum" sz="quarter" idx="12"/>
          </p:nvPr>
        </p:nvSpPr>
        <p:spPr/>
        <p:txBody>
          <a:bodyPr/>
          <a:lstStyle/>
          <a:p>
            <a:fld id="{907B734C-5D49-42BF-AADB-FC15364A8352}" type="slidenum">
              <a:rPr lang="en-US" smtClean="0"/>
              <a:t>‹#›</a:t>
            </a:fld>
            <a:endParaRPr lang="en-US"/>
          </a:p>
        </p:txBody>
      </p:sp>
      <p:sp>
        <p:nvSpPr>
          <p:cNvPr id="3" name="Content Placeholder 1">
            <a:extLst>
              <a:ext uri="{FF2B5EF4-FFF2-40B4-BE49-F238E27FC236}">
                <a16:creationId xmlns:a16="http://schemas.microsoft.com/office/drawing/2014/main" id="{020FFEAD-6E76-E321-E505-C2935974AD3E}"/>
              </a:ext>
            </a:extLst>
          </p:cNvPr>
          <p:cNvSpPr>
            <a:spLocks noGrp="1"/>
          </p:cNvSpPr>
          <p:nvPr>
            <p:ph sz="quarter" idx="15"/>
          </p:nvPr>
        </p:nvSpPr>
        <p:spPr>
          <a:xfrm>
            <a:off x="215680" y="877824"/>
            <a:ext cx="4324789" cy="5331747"/>
          </a:xfrm>
        </p:spPr>
        <p:txBody>
          <a:bodyPr>
            <a:normAutofit/>
          </a:bodyPr>
          <a:lstStyle>
            <a:lvl1pPr marL="457200" indent="-457200">
              <a:buClr>
                <a:schemeClr val="accent4"/>
              </a:buClr>
              <a:buFont typeface="Wingdings" panose="05000000000000000000" pitchFamily="2" charset="2"/>
              <a:buChar char="§"/>
              <a:defRPr sz="2400">
                <a:solidFill>
                  <a:schemeClr val="bg2"/>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5381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8D12-79D2-217B-40BB-20A103EEB32C}"/>
              </a:ext>
            </a:extLst>
          </p:cNvPr>
          <p:cNvSpPr>
            <a:spLocks noGrp="1"/>
          </p:cNvSpPr>
          <p:nvPr>
            <p:ph type="title"/>
          </p:nvPr>
        </p:nvSpPr>
        <p:spPr/>
        <p:txBody>
          <a:bodyPr/>
          <a:lstStyle/>
          <a:p>
            <a:r>
              <a:rPr lang="en-US"/>
              <a:t>Click to edit Master title style</a:t>
            </a:r>
          </a:p>
        </p:txBody>
      </p:sp>
      <p:grpSp>
        <p:nvGrpSpPr>
          <p:cNvPr id="50" name="Group 49">
            <a:extLst>
              <a:ext uri="{FF2B5EF4-FFF2-40B4-BE49-F238E27FC236}">
                <a16:creationId xmlns:a16="http://schemas.microsoft.com/office/drawing/2014/main" id="{A38A2D30-6457-B36F-97F8-15961F7EEA6F}"/>
              </a:ext>
            </a:extLst>
          </p:cNvPr>
          <p:cNvGrpSpPr/>
          <p:nvPr/>
        </p:nvGrpSpPr>
        <p:grpSpPr>
          <a:xfrm>
            <a:off x="268173" y="1520328"/>
            <a:ext cx="3823138" cy="4789227"/>
            <a:chOff x="268173" y="1520328"/>
            <a:chExt cx="3823138" cy="4789227"/>
          </a:xfrm>
        </p:grpSpPr>
        <p:sp>
          <p:nvSpPr>
            <p:cNvPr id="12" name="Rectangle 11">
              <a:extLst>
                <a:ext uri="{FF2B5EF4-FFF2-40B4-BE49-F238E27FC236}">
                  <a16:creationId xmlns:a16="http://schemas.microsoft.com/office/drawing/2014/main" id="{1F9F4885-075D-4789-4CFA-3BA955E1B0A2}"/>
                </a:ext>
              </a:extLst>
            </p:cNvPr>
            <p:cNvSpPr/>
            <p:nvPr/>
          </p:nvSpPr>
          <p:spPr>
            <a:xfrm>
              <a:off x="268173"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792B7-32EB-A59A-9294-11F4BD74BE19}"/>
                </a:ext>
              </a:extLst>
            </p:cNvPr>
            <p:cNvSpPr/>
            <p:nvPr/>
          </p:nvSpPr>
          <p:spPr>
            <a:xfrm>
              <a:off x="406259" y="1520328"/>
              <a:ext cx="3685052" cy="466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FC9DDA-F3DA-FEAE-6002-EF38BE035FC6}"/>
              </a:ext>
            </a:extLst>
          </p:cNvPr>
          <p:cNvGrpSpPr/>
          <p:nvPr/>
        </p:nvGrpSpPr>
        <p:grpSpPr>
          <a:xfrm>
            <a:off x="4192598" y="1520328"/>
            <a:ext cx="3823138" cy="4789227"/>
            <a:chOff x="4192598" y="1520328"/>
            <a:chExt cx="3823138" cy="4789227"/>
          </a:xfrm>
        </p:grpSpPr>
        <p:sp>
          <p:nvSpPr>
            <p:cNvPr id="23" name="Rectangle 22">
              <a:extLst>
                <a:ext uri="{FF2B5EF4-FFF2-40B4-BE49-F238E27FC236}">
                  <a16:creationId xmlns:a16="http://schemas.microsoft.com/office/drawing/2014/main" id="{6BC80978-9401-C49A-1C7B-54A87A2D025A}"/>
                </a:ext>
              </a:extLst>
            </p:cNvPr>
            <p:cNvSpPr/>
            <p:nvPr/>
          </p:nvSpPr>
          <p:spPr>
            <a:xfrm>
              <a:off x="4192598"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5456CE-A71B-8DE4-370F-26CA3BF43260}"/>
                </a:ext>
              </a:extLst>
            </p:cNvPr>
            <p:cNvSpPr/>
            <p:nvPr/>
          </p:nvSpPr>
          <p:spPr>
            <a:xfrm>
              <a:off x="4330684" y="1520328"/>
              <a:ext cx="3685052" cy="466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79FD9424-DDFE-3DA3-C40C-9D5C810F207E}"/>
              </a:ext>
            </a:extLst>
          </p:cNvPr>
          <p:cNvGrpSpPr/>
          <p:nvPr/>
        </p:nvGrpSpPr>
        <p:grpSpPr>
          <a:xfrm>
            <a:off x="8123995" y="1520328"/>
            <a:ext cx="3823138" cy="4789227"/>
            <a:chOff x="8123995" y="1520328"/>
            <a:chExt cx="3823138" cy="4789227"/>
          </a:xfrm>
        </p:grpSpPr>
        <p:sp>
          <p:nvSpPr>
            <p:cNvPr id="32" name="Rectangle 31">
              <a:extLst>
                <a:ext uri="{FF2B5EF4-FFF2-40B4-BE49-F238E27FC236}">
                  <a16:creationId xmlns:a16="http://schemas.microsoft.com/office/drawing/2014/main" id="{DFF6DFA6-FAF8-124F-AA29-868097D20D45}"/>
                </a:ext>
              </a:extLst>
            </p:cNvPr>
            <p:cNvSpPr/>
            <p:nvPr/>
          </p:nvSpPr>
          <p:spPr>
            <a:xfrm>
              <a:off x="8123995"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A261BA-5F73-CE21-5933-16DDDE40311C}"/>
                </a:ext>
              </a:extLst>
            </p:cNvPr>
            <p:cNvSpPr/>
            <p:nvPr/>
          </p:nvSpPr>
          <p:spPr>
            <a:xfrm>
              <a:off x="8262081" y="1520328"/>
              <a:ext cx="3685052" cy="466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Placeholder 2">
            <a:extLst>
              <a:ext uri="{FF2B5EF4-FFF2-40B4-BE49-F238E27FC236}">
                <a16:creationId xmlns:a16="http://schemas.microsoft.com/office/drawing/2014/main" id="{21189DB5-082C-89D4-544F-0EF4D86DD94C}"/>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43" name="Text Placeholder 2">
            <a:extLst>
              <a:ext uri="{FF2B5EF4-FFF2-40B4-BE49-F238E27FC236}">
                <a16:creationId xmlns:a16="http://schemas.microsoft.com/office/drawing/2014/main" id="{A2D31D54-C5A5-26C9-EDD4-2206DDAE3930}"/>
              </a:ext>
            </a:extLst>
          </p:cNvPr>
          <p:cNvSpPr>
            <a:spLocks noGrp="1"/>
          </p:cNvSpPr>
          <p:nvPr>
            <p:ph type="body" idx="1"/>
          </p:nvPr>
        </p:nvSpPr>
        <p:spPr>
          <a:xfrm>
            <a:off x="488565" y="1751919"/>
            <a:ext cx="3520440" cy="301752"/>
          </a:xfrm>
        </p:spPr>
        <p:txBody>
          <a:bodyPr anchor="t">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Text Placeholder 2">
            <a:extLst>
              <a:ext uri="{FF2B5EF4-FFF2-40B4-BE49-F238E27FC236}">
                <a16:creationId xmlns:a16="http://schemas.microsoft.com/office/drawing/2014/main" id="{11176892-3FE9-EBEF-4AA8-393A4F7BB2CB}"/>
              </a:ext>
            </a:extLst>
          </p:cNvPr>
          <p:cNvSpPr>
            <a:spLocks noGrp="1"/>
          </p:cNvSpPr>
          <p:nvPr>
            <p:ph type="body" idx="17"/>
          </p:nvPr>
        </p:nvSpPr>
        <p:spPr>
          <a:xfrm>
            <a:off x="4412990" y="1751919"/>
            <a:ext cx="3520440" cy="301752"/>
          </a:xfrm>
        </p:spPr>
        <p:txBody>
          <a:bodyPr anchor="t">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6" name="Text Placeholder 2">
            <a:extLst>
              <a:ext uri="{FF2B5EF4-FFF2-40B4-BE49-F238E27FC236}">
                <a16:creationId xmlns:a16="http://schemas.microsoft.com/office/drawing/2014/main" id="{88B9097E-A15D-9668-DE98-83EBA7F22C3D}"/>
              </a:ext>
            </a:extLst>
          </p:cNvPr>
          <p:cNvSpPr>
            <a:spLocks noGrp="1"/>
          </p:cNvSpPr>
          <p:nvPr>
            <p:ph type="body" idx="18"/>
          </p:nvPr>
        </p:nvSpPr>
        <p:spPr>
          <a:xfrm>
            <a:off x="8344387" y="1751919"/>
            <a:ext cx="3520440" cy="301752"/>
          </a:xfrm>
        </p:spPr>
        <p:txBody>
          <a:bodyPr anchor="t">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Footer Placeholder 6">
            <a:extLst>
              <a:ext uri="{FF2B5EF4-FFF2-40B4-BE49-F238E27FC236}">
                <a16:creationId xmlns:a16="http://schemas.microsoft.com/office/drawing/2014/main" id="{0A1B72F0-8B79-FBC7-AAFA-C736C00BBE5A}"/>
              </a:ext>
            </a:extLst>
          </p:cNvPr>
          <p:cNvSpPr>
            <a:spLocks noGrp="1"/>
          </p:cNvSpPr>
          <p:nvPr>
            <p:ph type="ftr" sz="quarter" idx="20"/>
          </p:nvPr>
        </p:nvSpPr>
        <p:spPr/>
        <p:txBody>
          <a:bodyPr/>
          <a:lstStyle/>
          <a:p>
            <a:endParaRPr lang="en-US"/>
          </a:p>
        </p:txBody>
      </p:sp>
      <p:sp>
        <p:nvSpPr>
          <p:cNvPr id="8" name="Slide Number Placeholder 7">
            <a:extLst>
              <a:ext uri="{FF2B5EF4-FFF2-40B4-BE49-F238E27FC236}">
                <a16:creationId xmlns:a16="http://schemas.microsoft.com/office/drawing/2014/main" id="{CEEA9A15-847A-101B-905D-EE765139F694}"/>
              </a:ext>
            </a:extLst>
          </p:cNvPr>
          <p:cNvSpPr>
            <a:spLocks noGrp="1"/>
          </p:cNvSpPr>
          <p:nvPr>
            <p:ph type="sldNum" sz="quarter" idx="21"/>
          </p:nvPr>
        </p:nvSpPr>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21951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954AC-C01B-BD5A-AFE4-46AAEBF6576F}"/>
              </a:ext>
            </a:extLst>
          </p:cNvPr>
          <p:cNvSpPr/>
          <p:nvPr/>
        </p:nvSpPr>
        <p:spPr>
          <a:xfrm>
            <a:off x="2994955" y="0"/>
            <a:ext cx="9197045" cy="5419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0893AA8-3E74-E4A3-DEBD-C9A96129D123}"/>
              </a:ext>
            </a:extLst>
          </p:cNvPr>
          <p:cNvSpPr/>
          <p:nvPr/>
        </p:nvSpPr>
        <p:spPr>
          <a:xfrm>
            <a:off x="0" y="0"/>
            <a:ext cx="402466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D4DBB9-8E93-389D-76FF-0DB23B5F4EF8}"/>
              </a:ext>
            </a:extLst>
          </p:cNvPr>
          <p:cNvSpPr/>
          <p:nvPr/>
        </p:nvSpPr>
        <p:spPr>
          <a:xfrm>
            <a:off x="2751884" y="545306"/>
            <a:ext cx="6718805" cy="5794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58F445C-D2EA-F027-DE0A-28FA6C1F0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9F205-2330-5092-03D8-E63E9983F449}"/>
              </a:ext>
            </a:extLst>
          </p:cNvPr>
          <p:cNvSpPr>
            <a:spLocks noGrp="1"/>
          </p:cNvSpPr>
          <p:nvPr>
            <p:ph type="sldNum" sz="quarter" idx="12"/>
          </p:nvPr>
        </p:nvSpPr>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333041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FAFE1D-6AD6-FAD6-FC08-C6867FE11C44}"/>
              </a:ext>
            </a:extLst>
          </p:cNvPr>
          <p:cNvSpPr/>
          <p:nvPr/>
        </p:nvSpPr>
        <p:spPr>
          <a:xfrm>
            <a:off x="-1" y="0"/>
            <a:ext cx="47561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5744C824-5F8C-23AD-B384-DB0ACF419937}"/>
              </a:ext>
            </a:extLst>
          </p:cNvPr>
          <p:cNvSpPr>
            <a:spLocks noGrp="1"/>
          </p:cNvSpPr>
          <p:nvPr>
            <p:ph type="body" sz="quarter" idx="14" hasCustomPrompt="1"/>
          </p:nvPr>
        </p:nvSpPr>
        <p:spPr>
          <a:xfrm>
            <a:off x="396875" y="233018"/>
            <a:ext cx="4114800" cy="192024"/>
          </a:xfrm>
        </p:spPr>
        <p:txBody>
          <a:bodyPr anchor="t">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0" name="Title 1">
            <a:extLst>
              <a:ext uri="{FF2B5EF4-FFF2-40B4-BE49-F238E27FC236}">
                <a16:creationId xmlns:a16="http://schemas.microsoft.com/office/drawing/2014/main" id="{44A3EC57-3403-A2CA-1529-6160CA98C97F}"/>
              </a:ext>
            </a:extLst>
          </p:cNvPr>
          <p:cNvSpPr>
            <a:spLocks noGrp="1"/>
          </p:cNvSpPr>
          <p:nvPr>
            <p:ph type="title"/>
          </p:nvPr>
        </p:nvSpPr>
        <p:spPr>
          <a:xfrm>
            <a:off x="394716" y="825436"/>
            <a:ext cx="4114800" cy="466344"/>
          </a:xfrm>
        </p:spPr>
        <p:txBody>
          <a:bodyPr anchor="ctr"/>
          <a:lstStyle>
            <a:lvl1pPr>
              <a:defRPr sz="3600">
                <a:solidFill>
                  <a:schemeClr val="bg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59CE5E3-B115-4B55-7885-96E428ADFDC5}"/>
              </a:ext>
            </a:extLst>
          </p:cNvPr>
          <p:cNvSpPr>
            <a:spLocks noGrp="1"/>
          </p:cNvSpPr>
          <p:nvPr>
            <p:ph type="ftr" sz="quarter" idx="10"/>
          </p:nvPr>
        </p:nvSpPr>
        <p:spPr/>
        <p:txBody>
          <a:bodyPr/>
          <a:lstStyle>
            <a:lvl1pPr>
              <a:defRPr>
                <a:solidFill>
                  <a:schemeClr val="bg2"/>
                </a:solidFill>
              </a:defRPr>
            </a:lvl1pPr>
          </a:lstStyle>
          <a:p>
            <a:endParaRPr lang="en-US"/>
          </a:p>
        </p:txBody>
      </p:sp>
      <p:sp>
        <p:nvSpPr>
          <p:cNvPr id="5" name="Content Placeholder 12">
            <a:extLst>
              <a:ext uri="{FF2B5EF4-FFF2-40B4-BE49-F238E27FC236}">
                <a16:creationId xmlns:a16="http://schemas.microsoft.com/office/drawing/2014/main" id="{72C409C3-8189-5CFD-9481-BCDD0FC988C4}"/>
              </a:ext>
            </a:extLst>
          </p:cNvPr>
          <p:cNvSpPr>
            <a:spLocks noGrp="1"/>
          </p:cNvSpPr>
          <p:nvPr>
            <p:ph sz="quarter" idx="15"/>
          </p:nvPr>
        </p:nvSpPr>
        <p:spPr>
          <a:xfrm>
            <a:off x="215680" y="1969453"/>
            <a:ext cx="4324789" cy="4060825"/>
          </a:xfrm>
        </p:spPr>
        <p:txBody>
          <a:bodyPr>
            <a:normAutofit/>
          </a:bodyPr>
          <a:lstStyle>
            <a:lvl1pPr marL="457200" indent="-457200">
              <a:buClr>
                <a:schemeClr val="accent4"/>
              </a:buClr>
              <a:buFont typeface="Wingdings" panose="05000000000000000000" pitchFamily="2" charset="2"/>
              <a:buChar char="§"/>
              <a:defRPr sz="2400">
                <a:solidFill>
                  <a:schemeClr val="bg2"/>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2" name="Slide Number Placeholder 9">
            <a:extLst>
              <a:ext uri="{FF2B5EF4-FFF2-40B4-BE49-F238E27FC236}">
                <a16:creationId xmlns:a16="http://schemas.microsoft.com/office/drawing/2014/main" id="{B7390997-79BE-14B4-D91F-A5C012D101AE}"/>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38995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Box Left - Image Righ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A0902C-94E4-CDE1-A99A-DF9114F5BBBF}"/>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064"/>
          <a:stretch/>
        </p:blipFill>
        <p:spPr>
          <a:xfrm>
            <a:off x="6705600" y="0"/>
            <a:ext cx="5486400" cy="6858000"/>
          </a:xfrm>
          <a:prstGeom prst="rect">
            <a:avLst/>
          </a:prstGeom>
        </p:spPr>
      </p:pic>
      <p:sp>
        <p:nvSpPr>
          <p:cNvPr id="7" name="Rectangle 6">
            <a:extLst>
              <a:ext uri="{FF2B5EF4-FFF2-40B4-BE49-F238E27FC236}">
                <a16:creationId xmlns:a16="http://schemas.microsoft.com/office/drawing/2014/main" id="{348BD0B0-D354-9C27-C8BD-5C4F7171A4CF}"/>
              </a:ext>
            </a:extLst>
          </p:cNvPr>
          <p:cNvSpPr>
            <a:spLocks/>
          </p:cNvSpPr>
          <p:nvPr/>
        </p:nvSpPr>
        <p:spPr>
          <a:xfrm>
            <a:off x="8778240" y="46811"/>
            <a:ext cx="3342543" cy="352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68FF67-0205-5BBE-DF7E-CD90FA2E83CB}"/>
              </a:ext>
            </a:extLst>
          </p:cNvPr>
          <p:cNvSpPr>
            <a:spLocks/>
          </p:cNvSpPr>
          <p:nvPr/>
        </p:nvSpPr>
        <p:spPr>
          <a:xfrm>
            <a:off x="7780020" y="376213"/>
            <a:ext cx="4340762" cy="352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4D26B4-6D68-9DB3-4DAA-22C272724C5F}"/>
              </a:ext>
            </a:extLst>
          </p:cNvPr>
          <p:cNvSpPr/>
          <p:nvPr/>
        </p:nvSpPr>
        <p:spPr>
          <a:xfrm>
            <a:off x="6705600" y="775240"/>
            <a:ext cx="5486400" cy="6082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9E2FFC-FCB4-0DD8-8126-81A9AB940944}"/>
              </a:ext>
            </a:extLst>
          </p:cNvPr>
          <p:cNvSpPr/>
          <p:nvPr/>
        </p:nvSpPr>
        <p:spPr>
          <a:xfrm>
            <a:off x="71216" y="82404"/>
            <a:ext cx="6642129" cy="6693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E1DD16-174F-E522-D52C-2D74D0561EDE}"/>
              </a:ext>
            </a:extLst>
          </p:cNvPr>
          <p:cNvSpPr/>
          <p:nvPr/>
        </p:nvSpPr>
        <p:spPr>
          <a:xfrm>
            <a:off x="6705600" y="1512571"/>
            <a:ext cx="5486400" cy="5345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AF30A-E7D4-C10F-BBFD-16E7D308D415}"/>
              </a:ext>
            </a:extLst>
          </p:cNvPr>
          <p:cNvSpPr>
            <a:spLocks noGrp="1"/>
          </p:cNvSpPr>
          <p:nvPr>
            <p:ph type="title"/>
          </p:nvPr>
        </p:nvSpPr>
        <p:spPr>
          <a:xfrm>
            <a:off x="394716" y="819150"/>
            <a:ext cx="6035040" cy="466344"/>
          </a:xfrm>
        </p:spPr>
        <p:txBody>
          <a:bodyPr anchor="ctr"/>
          <a:lstStyle>
            <a:lvl1pPr>
              <a:defRPr b="1">
                <a:solidFill>
                  <a:schemeClr val="tx2"/>
                </a:solidFill>
              </a:defRPr>
            </a:lvl1pPr>
          </a:lstStyle>
          <a:p>
            <a:r>
              <a:rPr lang="en-US"/>
              <a:t>Click to edit Master title style</a:t>
            </a:r>
          </a:p>
        </p:txBody>
      </p:sp>
      <p:sp>
        <p:nvSpPr>
          <p:cNvPr id="18" name="Text Placeholder 2">
            <a:extLst>
              <a:ext uri="{FF2B5EF4-FFF2-40B4-BE49-F238E27FC236}">
                <a16:creationId xmlns:a16="http://schemas.microsoft.com/office/drawing/2014/main" id="{91A7A2BB-E26E-5122-34B0-44F97ABC6B41}"/>
              </a:ext>
            </a:extLst>
          </p:cNvPr>
          <p:cNvSpPr>
            <a:spLocks noGrp="1"/>
          </p:cNvSpPr>
          <p:nvPr>
            <p:ph type="body" sz="quarter" idx="17"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9" name="Content Placeholder 2">
            <a:extLst>
              <a:ext uri="{FF2B5EF4-FFF2-40B4-BE49-F238E27FC236}">
                <a16:creationId xmlns:a16="http://schemas.microsoft.com/office/drawing/2014/main" id="{644777B6-AE93-CCA5-A305-4FC4CC6BC767}"/>
              </a:ext>
            </a:extLst>
          </p:cNvPr>
          <p:cNvSpPr>
            <a:spLocks noGrp="1"/>
          </p:cNvSpPr>
          <p:nvPr>
            <p:ph sz="half" idx="1"/>
          </p:nvPr>
        </p:nvSpPr>
        <p:spPr>
          <a:xfrm>
            <a:off x="396874" y="1832622"/>
            <a:ext cx="6032881" cy="4480072"/>
          </a:xfrm>
        </p:spPr>
        <p:txBody>
          <a:bodyPr tIns="91440" bIns="91440"/>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1" name="Picture Placeholder 20">
            <a:extLst>
              <a:ext uri="{FF2B5EF4-FFF2-40B4-BE49-F238E27FC236}">
                <a16:creationId xmlns:a16="http://schemas.microsoft.com/office/drawing/2014/main" id="{927D87AD-B1C3-02AA-F088-AF94121F8FB3}"/>
              </a:ext>
            </a:extLst>
          </p:cNvPr>
          <p:cNvSpPr>
            <a:spLocks noGrp="1"/>
          </p:cNvSpPr>
          <p:nvPr>
            <p:ph type="pic" sz="quarter" idx="18"/>
          </p:nvPr>
        </p:nvSpPr>
        <p:spPr>
          <a:xfrm>
            <a:off x="6720524" y="1512888"/>
            <a:ext cx="5481637" cy="5345112"/>
          </a:xfrm>
        </p:spPr>
        <p:txBody>
          <a:bodyPr/>
          <a:lstStyle/>
          <a:p>
            <a:r>
              <a:rPr lang="en-US"/>
              <a:t>Click icon to add picture</a:t>
            </a:r>
          </a:p>
        </p:txBody>
      </p:sp>
      <p:sp>
        <p:nvSpPr>
          <p:cNvPr id="23" name="Text Placeholder 2">
            <a:extLst>
              <a:ext uri="{FF2B5EF4-FFF2-40B4-BE49-F238E27FC236}">
                <a16:creationId xmlns:a16="http://schemas.microsoft.com/office/drawing/2014/main" id="{27314A0D-E5BB-88B8-2FDD-DD94EE740FDC}"/>
              </a:ext>
            </a:extLst>
          </p:cNvPr>
          <p:cNvSpPr>
            <a:spLocks noGrp="1"/>
          </p:cNvSpPr>
          <p:nvPr>
            <p:ph type="body" sz="quarter" idx="19" hasCustomPrompt="1"/>
          </p:nvPr>
        </p:nvSpPr>
        <p:spPr>
          <a:xfrm>
            <a:off x="6965950" y="819150"/>
            <a:ext cx="4970463" cy="285750"/>
          </a:xfrm>
        </p:spPr>
        <p:txBody>
          <a:bodyPr anchor="ctr">
            <a:noAutofit/>
          </a:bodyPr>
          <a:lstStyle>
            <a:lvl1pPr algn="ctr">
              <a:spcBef>
                <a:spcPts val="600"/>
              </a:spcBef>
              <a:defRPr sz="2000">
                <a:solidFill>
                  <a:schemeClr val="accent3"/>
                </a:solidFill>
                <a:latin typeface="+mj-lt"/>
              </a:defRPr>
            </a:lvl1pPr>
          </a:lstStyle>
          <a:p>
            <a:pPr lvl="0"/>
            <a:r>
              <a:rPr lang="en-US"/>
              <a:t>Optional Image Title</a:t>
            </a:r>
          </a:p>
        </p:txBody>
      </p:sp>
      <p:sp>
        <p:nvSpPr>
          <p:cNvPr id="24" name="Text Placeholder 3">
            <a:extLst>
              <a:ext uri="{FF2B5EF4-FFF2-40B4-BE49-F238E27FC236}">
                <a16:creationId xmlns:a16="http://schemas.microsoft.com/office/drawing/2014/main" id="{B7F351C7-629C-EA94-8C71-D11D69354FD4}"/>
              </a:ext>
            </a:extLst>
          </p:cNvPr>
          <p:cNvSpPr>
            <a:spLocks noGrp="1"/>
          </p:cNvSpPr>
          <p:nvPr>
            <p:ph type="body" sz="quarter" idx="20" hasCustomPrompt="1"/>
          </p:nvPr>
        </p:nvSpPr>
        <p:spPr>
          <a:xfrm>
            <a:off x="6965950" y="1175738"/>
            <a:ext cx="4970463" cy="274320"/>
          </a:xfrm>
        </p:spPr>
        <p:txBody>
          <a:bodyPr anchor="b">
            <a:noAutofit/>
          </a:bodyPr>
          <a:lstStyle>
            <a:lvl1pPr algn="ctr">
              <a:spcBef>
                <a:spcPts val="600"/>
              </a:spcBef>
              <a:defRPr sz="1600">
                <a:solidFill>
                  <a:schemeClr val="bg1"/>
                </a:solidFill>
              </a:defRPr>
            </a:lvl1pPr>
          </a:lstStyle>
          <a:p>
            <a:pPr lvl="0"/>
            <a:r>
              <a:rPr lang="en-US"/>
              <a:t>Optional Image Subtitle</a:t>
            </a:r>
          </a:p>
        </p:txBody>
      </p:sp>
      <p:sp>
        <p:nvSpPr>
          <p:cNvPr id="12" name="Footer Placeholder 11">
            <a:extLst>
              <a:ext uri="{FF2B5EF4-FFF2-40B4-BE49-F238E27FC236}">
                <a16:creationId xmlns:a16="http://schemas.microsoft.com/office/drawing/2014/main" id="{0CACCBC0-6FDF-F37A-9FA3-BFEBDAE59D0E}"/>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787126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ontent Box Left - Imag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69EDC5-0B07-86D0-5123-DBD96B879363}"/>
              </a:ext>
            </a:extLst>
          </p:cNvPr>
          <p:cNvSpPr>
            <a:spLocks noGrp="1" noRot="1" noMove="1" noResize="1" noEditPoints="1" noAdjustHandles="1" noChangeArrowheads="1" noChangeShapeType="1"/>
          </p:cNvSpPr>
          <p:nvPr/>
        </p:nvSpPr>
        <p:spPr>
          <a:xfrm>
            <a:off x="5765399" y="5838353"/>
            <a:ext cx="4908941" cy="1019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5B9AF5-F3B8-C142-8BF9-B3929E1F925C}"/>
              </a:ext>
            </a:extLst>
          </p:cNvPr>
          <p:cNvSpPr>
            <a:spLocks noGrp="1" noRot="1" noMove="1" noResize="1" noEditPoints="1" noAdjustHandles="1" noChangeArrowheads="1" noChangeShapeType="1"/>
          </p:cNvSpPr>
          <p:nvPr/>
        </p:nvSpPr>
        <p:spPr>
          <a:xfrm>
            <a:off x="5933775" y="4562365"/>
            <a:ext cx="4908941" cy="2295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55069B-5DED-7B99-E879-8BA9473F1FAA}"/>
              </a:ext>
            </a:extLst>
          </p:cNvPr>
          <p:cNvSpPr>
            <a:spLocks noGrp="1" noRot="1" noMove="1" noResize="1" noEditPoints="1" noAdjustHandles="1" noChangeArrowheads="1" noChangeShapeType="1"/>
          </p:cNvSpPr>
          <p:nvPr/>
        </p:nvSpPr>
        <p:spPr>
          <a:xfrm>
            <a:off x="6102151" y="3286379"/>
            <a:ext cx="4908941" cy="35716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2719E5-7BEE-A0C4-E51F-80C871F4BC76}"/>
              </a:ext>
            </a:extLst>
          </p:cNvPr>
          <p:cNvSpPr>
            <a:spLocks noGrp="1" noRot="1" noMove="1" noResize="1" noEditPoints="1" noAdjustHandles="1" noChangeArrowheads="1" noChangeShapeType="1"/>
          </p:cNvSpPr>
          <p:nvPr/>
        </p:nvSpPr>
        <p:spPr>
          <a:xfrm>
            <a:off x="6270527" y="2010393"/>
            <a:ext cx="4908941" cy="48475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526FBC-C050-299D-8151-5E9CC7547AA5}"/>
              </a:ext>
            </a:extLst>
          </p:cNvPr>
          <p:cNvSpPr>
            <a:spLocks noGrp="1" noRot="1" noMove="1" noResize="1" noEditPoints="1" noAdjustHandles="1" noChangeArrowheads="1" noChangeShapeType="1"/>
          </p:cNvSpPr>
          <p:nvPr/>
        </p:nvSpPr>
        <p:spPr>
          <a:xfrm>
            <a:off x="2934497" y="0"/>
            <a:ext cx="9257503" cy="1450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7F15F1-67B5-B870-F111-C29A897A3E6F}"/>
              </a:ext>
            </a:extLst>
          </p:cNvPr>
          <p:cNvSpPr>
            <a:spLocks noGrp="1" noRot="1" noMove="1" noResize="1" noEditPoints="1" noAdjustHandles="1" noChangeArrowheads="1" noChangeShapeType="1"/>
          </p:cNvSpPr>
          <p:nvPr/>
        </p:nvSpPr>
        <p:spPr>
          <a:xfrm>
            <a:off x="60457" y="0"/>
            <a:ext cx="287404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D42F92-39B7-5054-E069-1AC736D2F761}"/>
              </a:ext>
            </a:extLst>
          </p:cNvPr>
          <p:cNvSpPr>
            <a:spLocks noGrp="1" noRot="1" noMove="1" noResize="1" noEditPoints="1" noAdjustHandles="1" noChangeArrowheads="1" noChangeShapeType="1"/>
          </p:cNvSpPr>
          <p:nvPr/>
        </p:nvSpPr>
        <p:spPr>
          <a:xfrm>
            <a:off x="2751885" y="545306"/>
            <a:ext cx="2337734" cy="5767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1DEBB3-45FC-C0E3-5877-F5174C98F674}"/>
              </a:ext>
            </a:extLst>
          </p:cNvPr>
          <p:cNvSpPr>
            <a:spLocks noGrp="1" noRot="1" noMove="1" noResize="1" noEditPoints="1" noAdjustHandles="1" noChangeArrowheads="1" noChangeShapeType="1"/>
          </p:cNvSpPr>
          <p:nvPr/>
        </p:nvSpPr>
        <p:spPr>
          <a:xfrm>
            <a:off x="6438902" y="734407"/>
            <a:ext cx="5753098" cy="61235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0">
            <a:extLst>
              <a:ext uri="{FF2B5EF4-FFF2-40B4-BE49-F238E27FC236}">
                <a16:creationId xmlns:a16="http://schemas.microsoft.com/office/drawing/2014/main" id="{AF09A324-92D4-8076-ED5F-54DBB32F8415}"/>
              </a:ext>
            </a:extLst>
          </p:cNvPr>
          <p:cNvSpPr>
            <a:spLocks noGrp="1"/>
          </p:cNvSpPr>
          <p:nvPr>
            <p:ph type="pic" sz="quarter" idx="18"/>
          </p:nvPr>
        </p:nvSpPr>
        <p:spPr>
          <a:xfrm>
            <a:off x="6438903" y="734406"/>
            <a:ext cx="5753098" cy="6123594"/>
          </a:xfrm>
        </p:spPr>
        <p:txBody>
          <a:bodyPr/>
          <a:lstStyle/>
          <a:p>
            <a:r>
              <a:rPr lang="en-US"/>
              <a:t>Click icon to add picture</a:t>
            </a:r>
          </a:p>
        </p:txBody>
      </p:sp>
      <p:sp>
        <p:nvSpPr>
          <p:cNvPr id="20" name="Content Placeholder 2">
            <a:extLst>
              <a:ext uri="{FF2B5EF4-FFF2-40B4-BE49-F238E27FC236}">
                <a16:creationId xmlns:a16="http://schemas.microsoft.com/office/drawing/2014/main" id="{FF4472E3-3C29-2A22-3970-646EA150AF33}"/>
              </a:ext>
            </a:extLst>
          </p:cNvPr>
          <p:cNvSpPr>
            <a:spLocks noGrp="1"/>
          </p:cNvSpPr>
          <p:nvPr>
            <p:ph sz="half" idx="1"/>
          </p:nvPr>
        </p:nvSpPr>
        <p:spPr>
          <a:xfrm>
            <a:off x="396874" y="2404154"/>
            <a:ext cx="4793962" cy="3908540"/>
          </a:xfrm>
        </p:spPr>
        <p:txBody>
          <a:bodyPr tIns="91440" bIns="91440">
            <a:normAutofit/>
          </a:bodyPr>
          <a:lstStyle>
            <a:lvl1pPr marL="342900" indent="-342900">
              <a:buClr>
                <a:schemeClr val="accent4"/>
              </a:buClr>
              <a:buFont typeface="Wingdings" panose="05000000000000000000" pitchFamily="2" charset="2"/>
              <a:buChar char="§"/>
              <a:defRPr sz="1800"/>
            </a:lvl1pPr>
            <a:lvl2pPr marL="742950" indent="-285750">
              <a:buFont typeface="Wingdings" panose="05000000000000000000" pitchFamily="2" charset="2"/>
              <a:buChar char="§"/>
              <a:defRPr/>
            </a:lvl2pPr>
            <a:lvl3pPr marL="1200150" indent="-28575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p:txBody>
      </p:sp>
      <p:sp>
        <p:nvSpPr>
          <p:cNvPr id="21" name="Title 1">
            <a:extLst>
              <a:ext uri="{FF2B5EF4-FFF2-40B4-BE49-F238E27FC236}">
                <a16:creationId xmlns:a16="http://schemas.microsoft.com/office/drawing/2014/main" id="{0F356FFD-3ADE-749F-AE22-3F3D26163FBE}"/>
              </a:ext>
            </a:extLst>
          </p:cNvPr>
          <p:cNvSpPr>
            <a:spLocks noGrp="1"/>
          </p:cNvSpPr>
          <p:nvPr>
            <p:ph type="title"/>
          </p:nvPr>
        </p:nvSpPr>
        <p:spPr>
          <a:xfrm>
            <a:off x="394716" y="819150"/>
            <a:ext cx="5701284" cy="466344"/>
          </a:xfrm>
        </p:spPr>
        <p:txBody>
          <a:bodyPr anchor="t"/>
          <a:lstStyle>
            <a:lvl1pPr>
              <a:defRPr b="1"/>
            </a:lvl1pPr>
          </a:lstStyle>
          <a:p>
            <a:r>
              <a:rPr lang="en-US"/>
              <a:t>Click to edit Master title style</a:t>
            </a:r>
          </a:p>
        </p:txBody>
      </p:sp>
      <p:sp>
        <p:nvSpPr>
          <p:cNvPr id="22" name="Text Placeholder 2">
            <a:extLst>
              <a:ext uri="{FF2B5EF4-FFF2-40B4-BE49-F238E27FC236}">
                <a16:creationId xmlns:a16="http://schemas.microsoft.com/office/drawing/2014/main" id="{6CCBAD66-4F4C-A1D8-A4DC-2D0F35A39BB4}"/>
              </a:ext>
            </a:extLst>
          </p:cNvPr>
          <p:cNvSpPr>
            <a:spLocks noGrp="1"/>
          </p:cNvSpPr>
          <p:nvPr>
            <p:ph type="body" sz="quarter" idx="17"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4" name="Footer Placeholder 13">
            <a:extLst>
              <a:ext uri="{FF2B5EF4-FFF2-40B4-BE49-F238E27FC236}">
                <a16:creationId xmlns:a16="http://schemas.microsoft.com/office/drawing/2014/main" id="{8EA7BB3C-12C4-4346-0FD0-6BD0FA320555}"/>
              </a:ext>
            </a:extLst>
          </p:cNvPr>
          <p:cNvSpPr>
            <a:spLocks noGrp="1"/>
          </p:cNvSpPr>
          <p:nvPr>
            <p:ph type="ftr" sz="quarter" idx="20"/>
          </p:nvPr>
        </p:nvSpPr>
        <p:spPr/>
        <p:txBody>
          <a:bodyPr/>
          <a:lstStyle/>
          <a:p>
            <a:endParaRPr lang="en-US"/>
          </a:p>
        </p:txBody>
      </p:sp>
    </p:spTree>
    <p:extLst>
      <p:ext uri="{BB962C8B-B14F-4D97-AF65-F5344CB8AC3E}">
        <p14:creationId xmlns:p14="http://schemas.microsoft.com/office/powerpoint/2010/main" val="3119010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 Plain Ligh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38BCC95-0023-D8FF-246E-2E67D1CE32BF}"/>
              </a:ext>
            </a:extLst>
          </p:cNvPr>
          <p:cNvGrpSpPr>
            <a:grpSpLocks noGrp="1" noUngrp="1" noRot="1" noMove="1" noResize="1"/>
          </p:cNvGrpSpPr>
          <p:nvPr/>
        </p:nvGrpSpPr>
        <p:grpSpPr>
          <a:xfrm>
            <a:off x="0" y="0"/>
            <a:ext cx="12192001" cy="6858000"/>
            <a:chOff x="0" y="815389"/>
            <a:chExt cx="12192001" cy="6858000"/>
          </a:xfrm>
        </p:grpSpPr>
        <p:sp>
          <p:nvSpPr>
            <p:cNvPr id="7" name="Rectangle 6">
              <a:extLst>
                <a:ext uri="{FF2B5EF4-FFF2-40B4-BE49-F238E27FC236}">
                  <a16:creationId xmlns:a16="http://schemas.microsoft.com/office/drawing/2014/main" id="{D6DB5DEE-3E42-C44C-AF94-D215E10D3EA7}"/>
                </a:ext>
              </a:extLst>
            </p:cNvPr>
            <p:cNvSpPr>
              <a:spLocks noGrp="1" noRot="1" noMove="1" noResize="1" noEditPoints="1" noAdjustHandles="1" noChangeArrowheads="1" noChangeShapeType="1"/>
            </p:cNvSpPr>
            <p:nvPr/>
          </p:nvSpPr>
          <p:spPr>
            <a:xfrm rot="10800000">
              <a:off x="0" y="815389"/>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B737E1-2FBA-2DA9-E595-E3A696400D84}"/>
                </a:ext>
              </a:extLst>
            </p:cNvPr>
            <p:cNvSpPr>
              <a:spLocks noGrp="1" noRot="1" noMove="1" noResize="1" noEditPoints="1" noAdjustHandles="1" noChangeArrowheads="1" noChangeShapeType="1"/>
            </p:cNvSpPr>
            <p:nvPr/>
          </p:nvSpPr>
          <p:spPr>
            <a:xfrm rot="10800000">
              <a:off x="162260" y="993477"/>
              <a:ext cx="11867482" cy="667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7CA8CB-7A63-CA62-369D-802ADEA5E4E5}"/>
                </a:ext>
              </a:extLst>
            </p:cNvPr>
            <p:cNvSpPr>
              <a:spLocks noGrp="1" noRot="1" noMove="1" noResize="1" noEditPoints="1" noAdjustHandles="1" noChangeArrowheads="1" noChangeShapeType="1"/>
            </p:cNvSpPr>
            <p:nvPr/>
          </p:nvSpPr>
          <p:spPr>
            <a:xfrm rot="10800000">
              <a:off x="352750" y="1171569"/>
              <a:ext cx="11486501" cy="650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64A3F7-11D9-8FBB-C920-1AD71F2D6982}"/>
                </a:ext>
              </a:extLst>
            </p:cNvPr>
            <p:cNvSpPr>
              <a:spLocks noGrp="1" noRot="1" noMove="1" noResize="1" noEditPoints="1" noAdjustHandles="1" noChangeArrowheads="1" noChangeShapeType="1"/>
            </p:cNvSpPr>
            <p:nvPr/>
          </p:nvSpPr>
          <p:spPr>
            <a:xfrm rot="10800000">
              <a:off x="543239" y="1349659"/>
              <a:ext cx="11105523" cy="6323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B58734-60A1-2F9A-09D1-D529AB9357FE}"/>
                </a:ext>
              </a:extLst>
            </p:cNvPr>
            <p:cNvSpPr>
              <a:spLocks noGrp="1" noRot="1" noMove="1" noResize="1" noEditPoints="1" noAdjustHandles="1" noChangeArrowheads="1" noChangeShapeType="1"/>
            </p:cNvSpPr>
            <p:nvPr/>
          </p:nvSpPr>
          <p:spPr>
            <a:xfrm rot="10800000">
              <a:off x="732315" y="1527753"/>
              <a:ext cx="10727372" cy="6145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FB3A9A8C-5004-FECF-077C-A5F2EEBC01C5}"/>
              </a:ext>
            </a:extLst>
          </p:cNvPr>
          <p:cNvSpPr>
            <a:spLocks noGrp="1"/>
          </p:cNvSpPr>
          <p:nvPr>
            <p:ph type="title"/>
          </p:nvPr>
        </p:nvSpPr>
        <p:spPr>
          <a:xfrm>
            <a:off x="1022431" y="2233615"/>
            <a:ext cx="10147138" cy="2390770"/>
          </a:xfrm>
        </p:spPr>
        <p:txBody>
          <a:bodyPr anchor="b">
            <a:normAutofit/>
          </a:bodyPr>
          <a:lstStyle>
            <a:lvl1pPr marL="0" indent="0" algn="ctr">
              <a:buNone/>
              <a:defRPr sz="7200">
                <a:solidFill>
                  <a:schemeClr val="tx1"/>
                </a:solidFill>
              </a:defRPr>
            </a:lvl1pPr>
          </a:lstStyle>
          <a:p>
            <a:r>
              <a:rPr lang="en-US"/>
              <a:t>Click to edit Master title style</a:t>
            </a:r>
          </a:p>
        </p:txBody>
      </p:sp>
      <p:sp>
        <p:nvSpPr>
          <p:cNvPr id="22" name="Text Placeholder 21">
            <a:extLst>
              <a:ext uri="{FF2B5EF4-FFF2-40B4-BE49-F238E27FC236}">
                <a16:creationId xmlns:a16="http://schemas.microsoft.com/office/drawing/2014/main" id="{95B79695-9C40-8BCB-3DFD-CFF51D35507A}"/>
              </a:ext>
            </a:extLst>
          </p:cNvPr>
          <p:cNvSpPr>
            <a:spLocks noGrp="1"/>
          </p:cNvSpPr>
          <p:nvPr>
            <p:ph type="body" sz="quarter" idx="10"/>
          </p:nvPr>
        </p:nvSpPr>
        <p:spPr>
          <a:xfrm>
            <a:off x="1022350" y="5286374"/>
            <a:ext cx="10307638" cy="274320"/>
          </a:xfrm>
        </p:spPr>
        <p:txBody>
          <a:bodyPr anchor="ctr">
            <a:noAutofit/>
          </a:bodyPr>
          <a:lstStyle>
            <a:lvl1pPr algn="ctr">
              <a:defRPr sz="1800"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83613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Imag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6CB9CA-8F7C-1814-64E3-FC00F41933FF}"/>
              </a:ext>
            </a:extLst>
          </p:cNvPr>
          <p:cNvSpPr>
            <a:spLocks noGrp="1" noRot="1" noMove="1" noResize="1" noEditPoints="1" noAdjustHandles="1" noChangeArrowheads="1" noChangeShapeType="1"/>
          </p:cNvSpPr>
          <p:nvPr/>
        </p:nvSpPr>
        <p:spPr>
          <a:xfrm>
            <a:off x="9105901" y="83820"/>
            <a:ext cx="2995612" cy="6202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2BE02F-F4F9-4F8C-3E11-BBD79E3942B6}"/>
              </a:ext>
            </a:extLst>
          </p:cNvPr>
          <p:cNvSpPr>
            <a:spLocks noGrp="1" noRot="1" noMove="1" noResize="1" noEditPoints="1" noAdjustHandles="1" noChangeArrowheads="1" noChangeShapeType="1"/>
          </p:cNvSpPr>
          <p:nvPr/>
        </p:nvSpPr>
        <p:spPr>
          <a:xfrm>
            <a:off x="6110287" y="83820"/>
            <a:ext cx="2995613" cy="6397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F7E9DA-160F-B4F1-DD21-3966DADD36DD}"/>
              </a:ext>
            </a:extLst>
          </p:cNvPr>
          <p:cNvSpPr>
            <a:spLocks noGrp="1" noRot="1" noMove="1" noResize="1" noEditPoints="1" noAdjustHandles="1" noChangeArrowheads="1" noChangeShapeType="1"/>
          </p:cNvSpPr>
          <p:nvPr/>
        </p:nvSpPr>
        <p:spPr>
          <a:xfrm>
            <a:off x="86456" y="6347460"/>
            <a:ext cx="2782255" cy="406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1AC10C-9687-5364-ABA9-05E3686D6960}"/>
              </a:ext>
            </a:extLst>
          </p:cNvPr>
          <p:cNvSpPr>
            <a:spLocks noGrp="1" noRot="1" noMove="1" noResize="1" noEditPoints="1" noAdjustHandles="1" noChangeArrowheads="1" noChangeShapeType="1"/>
          </p:cNvSpPr>
          <p:nvPr/>
        </p:nvSpPr>
        <p:spPr>
          <a:xfrm>
            <a:off x="86455" y="83820"/>
            <a:ext cx="6009545" cy="6534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29BFCC-8D79-AD91-9BF9-B0CBA469647F}"/>
              </a:ext>
            </a:extLst>
          </p:cNvPr>
          <p:cNvSpPr/>
          <p:nvPr/>
        </p:nvSpPr>
        <p:spPr>
          <a:xfrm>
            <a:off x="11679311" y="182879"/>
            <a:ext cx="293699" cy="305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59B4FCC9-6836-6184-AEF3-97F4D73A6BEE}"/>
              </a:ext>
            </a:extLst>
          </p:cNvPr>
          <p:cNvSpPr>
            <a:spLocks noGrp="1"/>
          </p:cNvSpPr>
          <p:nvPr>
            <p:ph type="body" sz="quarter" idx="17"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9" name="Title 1">
            <a:extLst>
              <a:ext uri="{FF2B5EF4-FFF2-40B4-BE49-F238E27FC236}">
                <a16:creationId xmlns:a16="http://schemas.microsoft.com/office/drawing/2014/main" id="{41F934E1-1379-C3E3-67AD-FDFB8D35CF37}"/>
              </a:ext>
            </a:extLst>
          </p:cNvPr>
          <p:cNvSpPr>
            <a:spLocks noGrp="1"/>
          </p:cNvSpPr>
          <p:nvPr>
            <p:ph type="title"/>
          </p:nvPr>
        </p:nvSpPr>
        <p:spPr>
          <a:xfrm>
            <a:off x="4095542" y="411480"/>
            <a:ext cx="7699248" cy="466344"/>
          </a:xfrm>
        </p:spPr>
        <p:txBody>
          <a:bodyPr anchor="ctr"/>
          <a:lstStyle>
            <a:lvl1pPr>
              <a:defRPr/>
            </a:lvl1pPr>
          </a:lstStyle>
          <a:p>
            <a:r>
              <a:rPr lang="en-US"/>
              <a:t>Click to edit Master title style</a:t>
            </a:r>
          </a:p>
        </p:txBody>
      </p:sp>
      <p:sp>
        <p:nvSpPr>
          <p:cNvPr id="31" name="Picture Placeholder 1">
            <a:extLst>
              <a:ext uri="{FF2B5EF4-FFF2-40B4-BE49-F238E27FC236}">
                <a16:creationId xmlns:a16="http://schemas.microsoft.com/office/drawing/2014/main" id="{08BDC129-0483-AA4E-559B-CD0A6135EF59}"/>
              </a:ext>
            </a:extLst>
          </p:cNvPr>
          <p:cNvSpPr>
            <a:spLocks noGrp="1"/>
          </p:cNvSpPr>
          <p:nvPr>
            <p:ph type="pic" sz="quarter" idx="29"/>
          </p:nvPr>
        </p:nvSpPr>
        <p:spPr>
          <a:xfrm>
            <a:off x="396875" y="1112838"/>
            <a:ext cx="2346325" cy="2384425"/>
          </a:xfrm>
        </p:spPr>
        <p:txBody>
          <a:bodyPr/>
          <a:lstStyle/>
          <a:p>
            <a:r>
              <a:rPr lang="en-US"/>
              <a:t>Click icon to add picture</a:t>
            </a:r>
          </a:p>
        </p:txBody>
      </p:sp>
      <p:sp>
        <p:nvSpPr>
          <p:cNvPr id="32" name="Picture Placeholder 2">
            <a:extLst>
              <a:ext uri="{FF2B5EF4-FFF2-40B4-BE49-F238E27FC236}">
                <a16:creationId xmlns:a16="http://schemas.microsoft.com/office/drawing/2014/main" id="{74560CD6-F590-8D05-DF35-B97744543E49}"/>
              </a:ext>
            </a:extLst>
          </p:cNvPr>
          <p:cNvSpPr>
            <a:spLocks noGrp="1"/>
          </p:cNvSpPr>
          <p:nvPr>
            <p:ph type="pic" sz="quarter" idx="30"/>
          </p:nvPr>
        </p:nvSpPr>
        <p:spPr>
          <a:xfrm>
            <a:off x="6270928" y="1118530"/>
            <a:ext cx="2346325" cy="2384425"/>
          </a:xfrm>
        </p:spPr>
        <p:txBody>
          <a:bodyPr/>
          <a:lstStyle/>
          <a:p>
            <a:r>
              <a:rPr lang="en-US"/>
              <a:t>Click icon to add picture</a:t>
            </a:r>
          </a:p>
        </p:txBody>
      </p:sp>
      <p:sp>
        <p:nvSpPr>
          <p:cNvPr id="33" name="Picture Placeholder 3">
            <a:extLst>
              <a:ext uri="{FF2B5EF4-FFF2-40B4-BE49-F238E27FC236}">
                <a16:creationId xmlns:a16="http://schemas.microsoft.com/office/drawing/2014/main" id="{D8BC6B51-96C6-56D2-A97D-55F9FB720EF0}"/>
              </a:ext>
            </a:extLst>
          </p:cNvPr>
          <p:cNvSpPr>
            <a:spLocks noGrp="1"/>
          </p:cNvSpPr>
          <p:nvPr>
            <p:ph type="pic" sz="quarter" idx="31"/>
          </p:nvPr>
        </p:nvSpPr>
        <p:spPr>
          <a:xfrm>
            <a:off x="397209" y="4006048"/>
            <a:ext cx="2346325" cy="2384425"/>
          </a:xfrm>
        </p:spPr>
        <p:txBody>
          <a:bodyPr/>
          <a:lstStyle/>
          <a:p>
            <a:r>
              <a:rPr lang="en-US"/>
              <a:t>Click icon to add picture</a:t>
            </a:r>
          </a:p>
        </p:txBody>
      </p:sp>
      <p:sp>
        <p:nvSpPr>
          <p:cNvPr id="34" name="Picture Placeholder 4">
            <a:extLst>
              <a:ext uri="{FF2B5EF4-FFF2-40B4-BE49-F238E27FC236}">
                <a16:creationId xmlns:a16="http://schemas.microsoft.com/office/drawing/2014/main" id="{5C3743D6-EA53-08D8-9CE6-D957080B5F34}"/>
              </a:ext>
            </a:extLst>
          </p:cNvPr>
          <p:cNvSpPr>
            <a:spLocks noGrp="1"/>
          </p:cNvSpPr>
          <p:nvPr>
            <p:ph type="pic" sz="quarter" idx="32"/>
          </p:nvPr>
        </p:nvSpPr>
        <p:spPr>
          <a:xfrm>
            <a:off x="6270928" y="4006048"/>
            <a:ext cx="2346325" cy="2384425"/>
          </a:xfrm>
        </p:spPr>
        <p:txBody>
          <a:bodyPr/>
          <a:lstStyle/>
          <a:p>
            <a:r>
              <a:rPr lang="en-US"/>
              <a:t>Click icon to add picture</a:t>
            </a:r>
          </a:p>
        </p:txBody>
      </p:sp>
      <p:sp>
        <p:nvSpPr>
          <p:cNvPr id="37" name="Text Placeholder 4">
            <a:extLst>
              <a:ext uri="{FF2B5EF4-FFF2-40B4-BE49-F238E27FC236}">
                <a16:creationId xmlns:a16="http://schemas.microsoft.com/office/drawing/2014/main" id="{CDAE2C4A-2B07-D2EB-5645-B7B38FE2773E}"/>
              </a:ext>
            </a:extLst>
          </p:cNvPr>
          <p:cNvSpPr>
            <a:spLocks noGrp="1"/>
          </p:cNvSpPr>
          <p:nvPr>
            <p:ph type="body" sz="quarter" idx="35" hasCustomPrompt="1"/>
          </p:nvPr>
        </p:nvSpPr>
        <p:spPr>
          <a:xfrm>
            <a:off x="3086101" y="3999853"/>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36" name="Text Placeholder 3">
            <a:extLst>
              <a:ext uri="{FF2B5EF4-FFF2-40B4-BE49-F238E27FC236}">
                <a16:creationId xmlns:a16="http://schemas.microsoft.com/office/drawing/2014/main" id="{C09CF941-03E8-CD87-0376-47AC7C925D10}"/>
              </a:ext>
            </a:extLst>
          </p:cNvPr>
          <p:cNvSpPr>
            <a:spLocks noGrp="1"/>
          </p:cNvSpPr>
          <p:nvPr>
            <p:ph type="body" sz="quarter" idx="34" hasCustomPrompt="1"/>
          </p:nvPr>
        </p:nvSpPr>
        <p:spPr>
          <a:xfrm>
            <a:off x="3095692" y="5824053"/>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35" name="Text Placeholder 2">
            <a:extLst>
              <a:ext uri="{FF2B5EF4-FFF2-40B4-BE49-F238E27FC236}">
                <a16:creationId xmlns:a16="http://schemas.microsoft.com/office/drawing/2014/main" id="{43F4C949-0B7D-A949-51D3-E4FF1196A9EF}"/>
              </a:ext>
            </a:extLst>
          </p:cNvPr>
          <p:cNvSpPr>
            <a:spLocks noGrp="1"/>
          </p:cNvSpPr>
          <p:nvPr>
            <p:ph type="body" sz="quarter" idx="33" hasCustomPrompt="1"/>
          </p:nvPr>
        </p:nvSpPr>
        <p:spPr>
          <a:xfrm>
            <a:off x="3095692" y="5374472"/>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38" name="Text Placeholder 4">
            <a:extLst>
              <a:ext uri="{FF2B5EF4-FFF2-40B4-BE49-F238E27FC236}">
                <a16:creationId xmlns:a16="http://schemas.microsoft.com/office/drawing/2014/main" id="{F2905B1B-AA93-0FE2-249E-234099F8543D}"/>
              </a:ext>
            </a:extLst>
          </p:cNvPr>
          <p:cNvSpPr>
            <a:spLocks noGrp="1"/>
          </p:cNvSpPr>
          <p:nvPr>
            <p:ph type="body" sz="quarter" idx="36" hasCustomPrompt="1"/>
          </p:nvPr>
        </p:nvSpPr>
        <p:spPr>
          <a:xfrm>
            <a:off x="8960152" y="3995532"/>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39" name="Text Placeholder 3">
            <a:extLst>
              <a:ext uri="{FF2B5EF4-FFF2-40B4-BE49-F238E27FC236}">
                <a16:creationId xmlns:a16="http://schemas.microsoft.com/office/drawing/2014/main" id="{F00CAB7D-CBCB-96F6-CC39-4BD7119FBBC9}"/>
              </a:ext>
            </a:extLst>
          </p:cNvPr>
          <p:cNvSpPr>
            <a:spLocks noGrp="1"/>
          </p:cNvSpPr>
          <p:nvPr>
            <p:ph type="body" sz="quarter" idx="37" hasCustomPrompt="1"/>
          </p:nvPr>
        </p:nvSpPr>
        <p:spPr>
          <a:xfrm>
            <a:off x="8969743" y="5819732"/>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40" name="Text Placeholder 2">
            <a:extLst>
              <a:ext uri="{FF2B5EF4-FFF2-40B4-BE49-F238E27FC236}">
                <a16:creationId xmlns:a16="http://schemas.microsoft.com/office/drawing/2014/main" id="{B653A31B-5ADA-15FC-C3EB-4CAE48506B23}"/>
              </a:ext>
            </a:extLst>
          </p:cNvPr>
          <p:cNvSpPr>
            <a:spLocks noGrp="1"/>
          </p:cNvSpPr>
          <p:nvPr>
            <p:ph type="body" sz="quarter" idx="38" hasCustomPrompt="1"/>
          </p:nvPr>
        </p:nvSpPr>
        <p:spPr>
          <a:xfrm>
            <a:off x="8969743" y="5370151"/>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44" name="Text Placeholder 4">
            <a:extLst>
              <a:ext uri="{FF2B5EF4-FFF2-40B4-BE49-F238E27FC236}">
                <a16:creationId xmlns:a16="http://schemas.microsoft.com/office/drawing/2014/main" id="{F0A5764B-2EAB-9873-C8CF-59C50BC2E303}"/>
              </a:ext>
            </a:extLst>
          </p:cNvPr>
          <p:cNvSpPr>
            <a:spLocks noGrp="1"/>
          </p:cNvSpPr>
          <p:nvPr>
            <p:ph type="body" sz="quarter" idx="39" hasCustomPrompt="1"/>
          </p:nvPr>
        </p:nvSpPr>
        <p:spPr>
          <a:xfrm>
            <a:off x="8969663" y="1106425"/>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45" name="Text Placeholder 3">
            <a:extLst>
              <a:ext uri="{FF2B5EF4-FFF2-40B4-BE49-F238E27FC236}">
                <a16:creationId xmlns:a16="http://schemas.microsoft.com/office/drawing/2014/main" id="{994453CA-C703-EC6B-FA70-85ACBD74AFF6}"/>
              </a:ext>
            </a:extLst>
          </p:cNvPr>
          <p:cNvSpPr>
            <a:spLocks noGrp="1"/>
          </p:cNvSpPr>
          <p:nvPr>
            <p:ph type="body" sz="quarter" idx="40" hasCustomPrompt="1"/>
          </p:nvPr>
        </p:nvSpPr>
        <p:spPr>
          <a:xfrm>
            <a:off x="8979254" y="2930625"/>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46" name="Text Placeholder 2">
            <a:extLst>
              <a:ext uri="{FF2B5EF4-FFF2-40B4-BE49-F238E27FC236}">
                <a16:creationId xmlns:a16="http://schemas.microsoft.com/office/drawing/2014/main" id="{5F8B1B66-F57A-9EE4-6EAB-8F7B3BCD906D}"/>
              </a:ext>
            </a:extLst>
          </p:cNvPr>
          <p:cNvSpPr>
            <a:spLocks noGrp="1"/>
          </p:cNvSpPr>
          <p:nvPr>
            <p:ph type="body" sz="quarter" idx="41" hasCustomPrompt="1"/>
          </p:nvPr>
        </p:nvSpPr>
        <p:spPr>
          <a:xfrm>
            <a:off x="8979254" y="2481044"/>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47" name="Text Placeholder 4">
            <a:extLst>
              <a:ext uri="{FF2B5EF4-FFF2-40B4-BE49-F238E27FC236}">
                <a16:creationId xmlns:a16="http://schemas.microsoft.com/office/drawing/2014/main" id="{A1094AF0-6F34-9E21-2452-8AEF4B6BEEC8}"/>
              </a:ext>
            </a:extLst>
          </p:cNvPr>
          <p:cNvSpPr>
            <a:spLocks noGrp="1"/>
          </p:cNvSpPr>
          <p:nvPr>
            <p:ph type="body" sz="quarter" idx="42" hasCustomPrompt="1"/>
          </p:nvPr>
        </p:nvSpPr>
        <p:spPr>
          <a:xfrm>
            <a:off x="3100388" y="1106425"/>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48" name="Text Placeholder 3">
            <a:extLst>
              <a:ext uri="{FF2B5EF4-FFF2-40B4-BE49-F238E27FC236}">
                <a16:creationId xmlns:a16="http://schemas.microsoft.com/office/drawing/2014/main" id="{26F91325-C689-8C71-C8DF-0DAAADD7899B}"/>
              </a:ext>
            </a:extLst>
          </p:cNvPr>
          <p:cNvSpPr>
            <a:spLocks noGrp="1"/>
          </p:cNvSpPr>
          <p:nvPr>
            <p:ph type="body" sz="quarter" idx="43" hasCustomPrompt="1"/>
          </p:nvPr>
        </p:nvSpPr>
        <p:spPr>
          <a:xfrm>
            <a:off x="3109979" y="2930625"/>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49" name="Text Placeholder 2">
            <a:extLst>
              <a:ext uri="{FF2B5EF4-FFF2-40B4-BE49-F238E27FC236}">
                <a16:creationId xmlns:a16="http://schemas.microsoft.com/office/drawing/2014/main" id="{557AEE8F-E8C5-B7AB-655C-D4786B92EE8D}"/>
              </a:ext>
            </a:extLst>
          </p:cNvPr>
          <p:cNvSpPr>
            <a:spLocks noGrp="1"/>
          </p:cNvSpPr>
          <p:nvPr>
            <p:ph type="body" sz="quarter" idx="44" hasCustomPrompt="1"/>
          </p:nvPr>
        </p:nvSpPr>
        <p:spPr>
          <a:xfrm>
            <a:off x="3109979" y="2481044"/>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3" name="Footer Placeholder 2">
            <a:extLst>
              <a:ext uri="{FF2B5EF4-FFF2-40B4-BE49-F238E27FC236}">
                <a16:creationId xmlns:a16="http://schemas.microsoft.com/office/drawing/2014/main" id="{B92FB5E0-86AC-9B95-D752-32D87C227906}"/>
              </a:ext>
            </a:extLst>
          </p:cNvPr>
          <p:cNvSpPr>
            <a:spLocks noGrp="1"/>
          </p:cNvSpPr>
          <p:nvPr>
            <p:ph type="ftr" sz="quarter" idx="46"/>
          </p:nvPr>
        </p:nvSpPr>
        <p:spPr/>
        <p:txBody>
          <a:bodyPr/>
          <a:lstStyle/>
          <a:p>
            <a:endParaRPr lang="en-US"/>
          </a:p>
        </p:txBody>
      </p:sp>
      <p:sp>
        <p:nvSpPr>
          <p:cNvPr id="4" name="Slide Number Placeholder 3">
            <a:extLst>
              <a:ext uri="{FF2B5EF4-FFF2-40B4-BE49-F238E27FC236}">
                <a16:creationId xmlns:a16="http://schemas.microsoft.com/office/drawing/2014/main" id="{4C8EBD11-6D43-10E4-064B-4AEA7A236F4B}"/>
              </a:ext>
            </a:extLst>
          </p:cNvPr>
          <p:cNvSpPr>
            <a:spLocks noGrp="1"/>
          </p:cNvSpPr>
          <p:nvPr>
            <p:ph type="sldNum" sz="quarter" idx="47"/>
          </p:nvPr>
        </p:nvSpPr>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291917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 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E5D2B7-E80C-C4D7-A043-BA3E4B22BD07}"/>
              </a:ext>
            </a:extLst>
          </p:cNvPr>
          <p:cNvSpPr/>
          <p:nvPr/>
        </p:nvSpPr>
        <p:spPr>
          <a:xfrm>
            <a:off x="2934498" y="73152"/>
            <a:ext cx="8327376" cy="1306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1E9BB-4C35-B6FA-0DC5-FBAD0E4EBE5B}"/>
              </a:ext>
            </a:extLst>
          </p:cNvPr>
          <p:cNvSpPr/>
          <p:nvPr/>
        </p:nvSpPr>
        <p:spPr>
          <a:xfrm>
            <a:off x="60457" y="0"/>
            <a:ext cx="287404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A66B42-24EE-653D-6AD1-811CF3A5F1FF}"/>
              </a:ext>
            </a:extLst>
          </p:cNvPr>
          <p:cNvSpPr/>
          <p:nvPr/>
        </p:nvSpPr>
        <p:spPr>
          <a:xfrm>
            <a:off x="2751884" y="545306"/>
            <a:ext cx="6505617" cy="5645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B6FC3E9-EEAA-24FD-B93A-62DDEE9F830F}"/>
              </a:ext>
            </a:extLst>
          </p:cNvPr>
          <p:cNvSpPr>
            <a:spLocks noGrp="1"/>
          </p:cNvSpPr>
          <p:nvPr>
            <p:ph type="title" hasCustomPrompt="1"/>
          </p:nvPr>
        </p:nvSpPr>
        <p:spPr>
          <a:xfrm>
            <a:off x="398943" y="2042160"/>
            <a:ext cx="8026400" cy="3393216"/>
          </a:xfrm>
        </p:spPr>
        <p:txBody>
          <a:bodyPr anchor="b"/>
          <a:lstStyle>
            <a:lvl1pPr marL="0" indent="0">
              <a:buNone/>
              <a:defRPr sz="9600"/>
            </a:lvl1pPr>
          </a:lstStyle>
          <a:p>
            <a:r>
              <a:rPr lang="en-US"/>
              <a:t>Thank You!</a:t>
            </a:r>
          </a:p>
        </p:txBody>
      </p:sp>
      <p:pic>
        <p:nvPicPr>
          <p:cNvPr id="3" name="Graphic 2">
            <a:extLst>
              <a:ext uri="{FF2B5EF4-FFF2-40B4-BE49-F238E27FC236}">
                <a16:creationId xmlns:a16="http://schemas.microsoft.com/office/drawing/2014/main" id="{8E57BFD4-82B2-8D67-C80D-8E2A118BD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950" y="376012"/>
            <a:ext cx="3996193" cy="420257"/>
          </a:xfrm>
          <a:prstGeom prst="rect">
            <a:avLst/>
          </a:prstGeom>
        </p:spPr>
      </p:pic>
    </p:spTree>
    <p:extLst>
      <p:ext uri="{BB962C8B-B14F-4D97-AF65-F5344CB8AC3E}">
        <p14:creationId xmlns:p14="http://schemas.microsoft.com/office/powerpoint/2010/main" val="2780306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4607CEE-D1CB-6B27-FE7B-EFA6A934ACD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CA584F5-7920-E52B-6855-821C07429E69}"/>
              </a:ext>
            </a:extLst>
          </p:cNvPr>
          <p:cNvSpPr/>
          <p:nvPr/>
        </p:nvSpPr>
        <p:spPr>
          <a:xfrm>
            <a:off x="19601" y="1405890"/>
            <a:ext cx="10754895" cy="44366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9A58ED50-70E5-0045-2AA1-BE266A609098}"/>
              </a:ext>
            </a:extLst>
          </p:cNvPr>
          <p:cNvSpPr>
            <a:spLocks noGrp="1"/>
          </p:cNvSpPr>
          <p:nvPr>
            <p:ph type="body" sz="quarter" idx="14"/>
          </p:nvPr>
        </p:nvSpPr>
        <p:spPr>
          <a:xfrm>
            <a:off x="1020927" y="4611710"/>
            <a:ext cx="5511800" cy="979336"/>
          </a:xfrm>
        </p:spPr>
        <p:txBody>
          <a:bodyPr tIns="91440" bIns="91440">
            <a:normAutofit/>
          </a:bodyPr>
          <a:lstStyle>
            <a:lvl1pPr>
              <a:spcBef>
                <a:spcPts val="0"/>
              </a:spcBef>
              <a:spcAft>
                <a:spcPts val="600"/>
              </a:spcAft>
              <a:defRPr sz="2000">
                <a:solidFill>
                  <a:schemeClr val="bg2"/>
                </a:solidFill>
                <a:latin typeface="+mj-lt"/>
              </a:defRPr>
            </a:lvl1pPr>
          </a:lstStyle>
          <a:p>
            <a:pPr lvl="0"/>
            <a:r>
              <a:rPr lang="en-US"/>
              <a:t>Click to edit Master text styles</a:t>
            </a:r>
          </a:p>
        </p:txBody>
      </p:sp>
      <p:sp>
        <p:nvSpPr>
          <p:cNvPr id="22" name="Title 1">
            <a:extLst>
              <a:ext uri="{FF2B5EF4-FFF2-40B4-BE49-F238E27FC236}">
                <a16:creationId xmlns:a16="http://schemas.microsoft.com/office/drawing/2014/main" id="{F2286A09-D6AD-AD22-69D3-CC3EC7554DCA}"/>
              </a:ext>
            </a:extLst>
          </p:cNvPr>
          <p:cNvSpPr>
            <a:spLocks noGrp="1"/>
          </p:cNvSpPr>
          <p:nvPr>
            <p:ph type="title"/>
          </p:nvPr>
        </p:nvSpPr>
        <p:spPr>
          <a:xfrm>
            <a:off x="1020926" y="1453948"/>
            <a:ext cx="9753569" cy="2729432"/>
          </a:xfrm>
        </p:spPr>
        <p:txBody>
          <a:bodyPr rIns="457200" anchor="b"/>
          <a:lstStyle>
            <a:lvl1pPr marL="0" indent="0" algn="l">
              <a:buNone/>
              <a:defRPr sz="8400">
                <a:solidFill>
                  <a:schemeClr val="bg2"/>
                </a:solidFill>
              </a:defRPr>
            </a:lvl1pPr>
          </a:lstStyle>
          <a:p>
            <a:r>
              <a:rPr lang="en-US"/>
              <a:t>Click to edit Master title style</a:t>
            </a:r>
          </a:p>
        </p:txBody>
      </p:sp>
      <p:pic>
        <p:nvPicPr>
          <p:cNvPr id="6" name="Picture 5" descr="Icon&#10;&#10;Description automatically generated with medium confidence">
            <a:extLst>
              <a:ext uri="{FF2B5EF4-FFF2-40B4-BE49-F238E27FC236}">
                <a16:creationId xmlns:a16="http://schemas.microsoft.com/office/drawing/2014/main" id="{8DA5C7BF-71C7-2A89-304B-D5C093E0B2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925" y="347344"/>
            <a:ext cx="3306717" cy="445135"/>
          </a:xfrm>
          <a:prstGeom prst="rect">
            <a:avLst/>
          </a:prstGeom>
        </p:spPr>
      </p:pic>
    </p:spTree>
    <p:extLst>
      <p:ext uri="{BB962C8B-B14F-4D97-AF65-F5344CB8AC3E}">
        <p14:creationId xmlns:p14="http://schemas.microsoft.com/office/powerpoint/2010/main" val="3772044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D933-B853-318A-753D-8071338966D0}"/>
              </a:ext>
            </a:extLst>
          </p:cNvPr>
          <p:cNvSpPr>
            <a:spLocks noGrp="1"/>
          </p:cNvSpPr>
          <p:nvPr>
            <p:ph type="title"/>
          </p:nvPr>
        </p:nvSpPr>
        <p:spPr/>
        <p:txBody>
          <a:bodyPr/>
          <a:lstStyle/>
          <a:p>
            <a:r>
              <a:rPr lang="en-US"/>
              <a:t>Click to edit Master title style</a:t>
            </a:r>
          </a:p>
        </p:txBody>
      </p:sp>
      <p:sp>
        <p:nvSpPr>
          <p:cNvPr id="6" name="Text Placeholder 2">
            <a:extLst>
              <a:ext uri="{FF2B5EF4-FFF2-40B4-BE49-F238E27FC236}">
                <a16:creationId xmlns:a16="http://schemas.microsoft.com/office/drawing/2014/main" id="{351E1403-18E1-7E1F-F7D9-254A66EF03BF}"/>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8" name="Footer Placeholder 7">
            <a:extLst>
              <a:ext uri="{FF2B5EF4-FFF2-40B4-BE49-F238E27FC236}">
                <a16:creationId xmlns:a16="http://schemas.microsoft.com/office/drawing/2014/main" id="{EF52B194-C7C4-A833-F506-6EC6EC555BBD}"/>
              </a:ext>
            </a:extLst>
          </p:cNvPr>
          <p:cNvSpPr>
            <a:spLocks noGrp="1"/>
          </p:cNvSpPr>
          <p:nvPr>
            <p:ph type="ftr" sz="quarter" idx="18"/>
          </p:nvPr>
        </p:nvSpPr>
        <p:spPr/>
        <p:txBody>
          <a:bodyPr/>
          <a:lstStyle/>
          <a:p>
            <a:r>
              <a:rPr lang="en-US"/>
              <a:t>© 2023. EMS LINQ, Inc. All rights reserved.</a:t>
            </a:r>
          </a:p>
        </p:txBody>
      </p:sp>
      <p:sp>
        <p:nvSpPr>
          <p:cNvPr id="9" name="Slide Number Placeholder 8">
            <a:extLst>
              <a:ext uri="{FF2B5EF4-FFF2-40B4-BE49-F238E27FC236}">
                <a16:creationId xmlns:a16="http://schemas.microsoft.com/office/drawing/2014/main" id="{65027BF5-E5B4-4920-B59E-C7F5E9216B4A}"/>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1801055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9B78-D734-E6BC-9D0E-3D6534CE8E53}"/>
              </a:ext>
            </a:extLst>
          </p:cNvPr>
          <p:cNvSpPr>
            <a:spLocks noGrp="1"/>
          </p:cNvSpPr>
          <p:nvPr>
            <p:ph type="title"/>
          </p:nvPr>
        </p:nvSpPr>
        <p:spPr/>
        <p:txBody>
          <a:bodyPr/>
          <a:lstStyle/>
          <a:p>
            <a:r>
              <a:rPr lang="en-US"/>
              <a:t>Click to edit Master title style</a:t>
            </a:r>
          </a:p>
        </p:txBody>
      </p:sp>
      <p:sp>
        <p:nvSpPr>
          <p:cNvPr id="6" name="Text Placeholder 2">
            <a:extLst>
              <a:ext uri="{FF2B5EF4-FFF2-40B4-BE49-F238E27FC236}">
                <a16:creationId xmlns:a16="http://schemas.microsoft.com/office/drawing/2014/main" id="{8F49A878-7B2B-29C2-A48E-61C147107F8F}"/>
              </a:ext>
            </a:extLst>
          </p:cNvPr>
          <p:cNvSpPr>
            <a:spLocks noGrp="1"/>
          </p:cNvSpPr>
          <p:nvPr>
            <p:ph idx="1"/>
          </p:nvPr>
        </p:nvSpPr>
        <p:spPr>
          <a:xfrm>
            <a:off x="393192" y="1757166"/>
            <a:ext cx="11402568" cy="4561337"/>
          </a:xfrm>
          <a:prstGeom prst="rect">
            <a:avLst/>
          </a:prstGeom>
        </p:spPr>
        <p:txBody>
          <a:bodyPr vert="horz" lIns="91440" tIns="45720" rIns="91440" bIns="45720" rtlCol="0">
            <a:normAutofit/>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EAEBCC94-E128-06B9-813F-CAF152E99F9C}"/>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9" name="Footer Placeholder 8">
            <a:extLst>
              <a:ext uri="{FF2B5EF4-FFF2-40B4-BE49-F238E27FC236}">
                <a16:creationId xmlns:a16="http://schemas.microsoft.com/office/drawing/2014/main" id="{6BD668D6-D3FE-3E6C-1602-2DEDF8EEEA16}"/>
              </a:ext>
            </a:extLst>
          </p:cNvPr>
          <p:cNvSpPr>
            <a:spLocks noGrp="1"/>
          </p:cNvSpPr>
          <p:nvPr>
            <p:ph type="ftr" sz="quarter" idx="18"/>
          </p:nvPr>
        </p:nvSpPr>
        <p:spPr/>
        <p:txBody>
          <a:bodyPr/>
          <a:lstStyle/>
          <a:p>
            <a:r>
              <a:rPr lang="en-US"/>
              <a:t>© 2023. EMS LINQ, Inc. All rights reserved.</a:t>
            </a:r>
          </a:p>
        </p:txBody>
      </p:sp>
      <p:sp>
        <p:nvSpPr>
          <p:cNvPr id="10" name="Slide Number Placeholder 9">
            <a:extLst>
              <a:ext uri="{FF2B5EF4-FFF2-40B4-BE49-F238E27FC236}">
                <a16:creationId xmlns:a16="http://schemas.microsoft.com/office/drawing/2014/main" id="{D2B52D63-C8AC-65C8-92F9-C1F8AAECA163}"/>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82694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id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hasCustomPrompt="1"/>
          </p:nvPr>
        </p:nvSpPr>
        <p:spPr>
          <a:xfrm>
            <a:off x="394716" y="557562"/>
            <a:ext cx="11402568" cy="1613090"/>
          </a:xfrm>
        </p:spPr>
        <p:txBody>
          <a:bodyPr/>
          <a:lstStyle>
            <a:lvl1pPr>
              <a:defRPr/>
            </a:lvl1pPr>
          </a:lstStyle>
          <a:p>
            <a:r>
              <a:rPr lang="en-US"/>
              <a:t>Click to edit Master title  style</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3" name="Text Placeholder 1">
            <a:extLst>
              <a:ext uri="{FF2B5EF4-FFF2-40B4-BE49-F238E27FC236}">
                <a16:creationId xmlns:a16="http://schemas.microsoft.com/office/drawing/2014/main" id="{FB69BF89-0FDF-2820-D768-9502440A5D23}"/>
              </a:ext>
            </a:extLst>
          </p:cNvPr>
          <p:cNvSpPr>
            <a:spLocks noGrp="1"/>
          </p:cNvSpPr>
          <p:nvPr>
            <p:ph type="body" sz="quarter" idx="18"/>
          </p:nvPr>
        </p:nvSpPr>
        <p:spPr>
          <a:xfrm>
            <a:off x="395288" y="2489200"/>
            <a:ext cx="11401425" cy="3811588"/>
          </a:xfrm>
        </p:spPr>
        <p:txBody>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F923A1-A9F8-DFD6-F4B1-4021667B030E}"/>
              </a:ext>
            </a:extLst>
          </p:cNvPr>
          <p:cNvSpPr>
            <a:spLocks noGrp="1"/>
          </p:cNvSpPr>
          <p:nvPr>
            <p:ph type="ftr" sz="quarter" idx="20"/>
          </p:nvPr>
        </p:nvSpPr>
        <p:spPr/>
        <p:txBody>
          <a:bodyPr/>
          <a:lstStyle/>
          <a:p>
            <a:r>
              <a:rPr lang="en-US"/>
              <a:t>© 2023. EMS LINQ, Inc. All rights reserved.</a:t>
            </a:r>
          </a:p>
        </p:txBody>
      </p:sp>
      <p:sp>
        <p:nvSpPr>
          <p:cNvPr id="6" name="Slide Number Placeholder 5">
            <a:extLst>
              <a:ext uri="{FF2B5EF4-FFF2-40B4-BE49-F238E27FC236}">
                <a16:creationId xmlns:a16="http://schemas.microsoft.com/office/drawing/2014/main" id="{4253AD1A-D816-A457-FFFC-87D1AD98E917}"/>
              </a:ext>
            </a:extLst>
          </p:cNvPr>
          <p:cNvSpPr>
            <a:spLocks noGrp="1"/>
          </p:cNvSpPr>
          <p:nvPr>
            <p:ph type="sldNum" sz="quarter" idx="21"/>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3442596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Box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9DBB92-B4F0-A8E6-F3FC-F990805FC950}"/>
              </a:ext>
            </a:extLst>
          </p:cNvPr>
          <p:cNvSpPr>
            <a:spLocks noGrp="1"/>
          </p:cNvSpPr>
          <p:nvPr>
            <p:ph sz="half" idx="1"/>
          </p:nvPr>
        </p:nvSpPr>
        <p:spPr>
          <a:xfrm>
            <a:off x="396875"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Content Placeholder 3">
            <a:extLst>
              <a:ext uri="{FF2B5EF4-FFF2-40B4-BE49-F238E27FC236}">
                <a16:creationId xmlns:a16="http://schemas.microsoft.com/office/drawing/2014/main" id="{9041BAE0-DF5B-0D60-0BD1-959989686C61}"/>
              </a:ext>
            </a:extLst>
          </p:cNvPr>
          <p:cNvSpPr>
            <a:spLocks noGrp="1"/>
          </p:cNvSpPr>
          <p:nvPr>
            <p:ph sz="half" idx="2"/>
          </p:nvPr>
        </p:nvSpPr>
        <p:spPr>
          <a:xfrm>
            <a:off x="6265164"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70A1459A-580C-ED44-14C6-B77DDC3FA5C6}"/>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a:t>
            </a:r>
          </a:p>
        </p:txBody>
      </p:sp>
      <p:sp>
        <p:nvSpPr>
          <p:cNvPr id="18" name="Title 1">
            <a:extLst>
              <a:ext uri="{FF2B5EF4-FFF2-40B4-BE49-F238E27FC236}">
                <a16:creationId xmlns:a16="http://schemas.microsoft.com/office/drawing/2014/main" id="{B10F87CD-4F1D-56E4-36E9-FB28F38CF61D}"/>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3" name="Footer Placeholder 2">
            <a:extLst>
              <a:ext uri="{FF2B5EF4-FFF2-40B4-BE49-F238E27FC236}">
                <a16:creationId xmlns:a16="http://schemas.microsoft.com/office/drawing/2014/main" id="{5F278622-6A89-D752-8B22-039860A44D1C}"/>
              </a:ext>
            </a:extLst>
          </p:cNvPr>
          <p:cNvSpPr>
            <a:spLocks noGrp="1"/>
          </p:cNvSpPr>
          <p:nvPr>
            <p:ph type="ftr" sz="quarter" idx="18"/>
          </p:nvPr>
        </p:nvSpPr>
        <p:spPr/>
        <p:txBody>
          <a:bodyPr/>
          <a:lstStyle/>
          <a:p>
            <a:r>
              <a:rPr lang="en-US"/>
              <a:t>© 2023. EMS LINQ, Inc. All rights reserved.</a:t>
            </a:r>
          </a:p>
        </p:txBody>
      </p:sp>
      <p:sp>
        <p:nvSpPr>
          <p:cNvPr id="4" name="Slide Number Placeholder 3">
            <a:extLst>
              <a:ext uri="{FF2B5EF4-FFF2-40B4-BE49-F238E27FC236}">
                <a16:creationId xmlns:a16="http://schemas.microsoft.com/office/drawing/2014/main" id="{1814A764-DA8A-5439-0444-905F93BA966D}"/>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425202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1" name="Footer Placeholder 10">
            <a:extLst>
              <a:ext uri="{FF2B5EF4-FFF2-40B4-BE49-F238E27FC236}">
                <a16:creationId xmlns:a16="http://schemas.microsoft.com/office/drawing/2014/main" id="{5F159F54-66A7-AD41-B700-22EDA1522E7C}"/>
              </a:ext>
            </a:extLst>
          </p:cNvPr>
          <p:cNvSpPr>
            <a:spLocks noGrp="1"/>
          </p:cNvSpPr>
          <p:nvPr>
            <p:ph type="ftr" sz="quarter" idx="18"/>
          </p:nvPr>
        </p:nvSpPr>
        <p:spPr/>
        <p:txBody>
          <a:bodyPr/>
          <a:lstStyle/>
          <a:p>
            <a:endParaRPr lang="en-US"/>
          </a:p>
        </p:txBody>
      </p:sp>
      <p:sp>
        <p:nvSpPr>
          <p:cNvPr id="3" name="Slide Number Placeholder 9">
            <a:extLst>
              <a:ext uri="{FF2B5EF4-FFF2-40B4-BE49-F238E27FC236}">
                <a16:creationId xmlns:a16="http://schemas.microsoft.com/office/drawing/2014/main" id="{8D24FA59-F4C4-EF38-BB9F-D7300103860B}"/>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665053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5532120"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6263004" y="1835317"/>
            <a:ext cx="5532120" cy="694905"/>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6263004" y="2505075"/>
            <a:ext cx="5532120" cy="3807618"/>
          </a:xfrm>
        </p:spPr>
        <p:txBody>
          <a:bodyPr tIns="91440" bIns="91440">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5532120" cy="3807619"/>
          </a:xfrm>
        </p:spPr>
        <p:txBody>
          <a:bodyPr tIns="91440" bIns="91440">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8" name="Title 7">
            <a:extLst>
              <a:ext uri="{FF2B5EF4-FFF2-40B4-BE49-F238E27FC236}">
                <a16:creationId xmlns:a16="http://schemas.microsoft.com/office/drawing/2014/main" id="{2BFC2EDF-6E22-88FA-A89F-0AC1BCFA616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0AE396A-EE8C-F3A5-9378-C6D030180134}"/>
              </a:ext>
            </a:extLst>
          </p:cNvPr>
          <p:cNvSpPr>
            <a:spLocks noGrp="1"/>
          </p:cNvSpPr>
          <p:nvPr>
            <p:ph type="ftr" sz="quarter" idx="18"/>
          </p:nvPr>
        </p:nvSpPr>
        <p:spPr/>
        <p:txBody>
          <a:bodyPr/>
          <a:lstStyle/>
          <a:p>
            <a:r>
              <a:rPr lang="en-US"/>
              <a:t>© 2023. EMS LINQ, Inc. All rights reserved.</a:t>
            </a:r>
          </a:p>
        </p:txBody>
      </p:sp>
      <p:sp>
        <p:nvSpPr>
          <p:cNvPr id="7" name="Slide Number Placeholder 6">
            <a:extLst>
              <a:ext uri="{FF2B5EF4-FFF2-40B4-BE49-F238E27FC236}">
                <a16:creationId xmlns:a16="http://schemas.microsoft.com/office/drawing/2014/main" id="{715D30FA-3C1A-DDF3-167E-DA11269FF0DB}"/>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688644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ntent Boxes">
    <p:spTree>
      <p:nvGrpSpPr>
        <p:cNvPr id="1" name=""/>
        <p:cNvGrpSpPr/>
        <p:nvPr/>
      </p:nvGrpSpPr>
      <p:grpSpPr>
        <a:xfrm>
          <a:off x="0" y="0"/>
          <a:ext cx="0" cy="0"/>
          <a:chOff x="0" y="0"/>
          <a:chExt cx="0" cy="0"/>
        </a:xfrm>
      </p:grpSpPr>
      <p:sp>
        <p:nvSpPr>
          <p:cNvPr id="22" name="Content Placeholder 1">
            <a:extLst>
              <a:ext uri="{FF2B5EF4-FFF2-40B4-BE49-F238E27FC236}">
                <a16:creationId xmlns:a16="http://schemas.microsoft.com/office/drawing/2014/main" id="{C5B7E5AD-AB4F-867E-097B-569FED2978AD}"/>
              </a:ext>
            </a:extLst>
          </p:cNvPr>
          <p:cNvSpPr>
            <a:spLocks noGrp="1"/>
          </p:cNvSpPr>
          <p:nvPr>
            <p:ph sz="half" idx="20"/>
          </p:nvPr>
        </p:nvSpPr>
        <p:spPr>
          <a:xfrm>
            <a:off x="396875" y="1832622"/>
            <a:ext cx="3657600" cy="4480072"/>
          </a:xfrm>
        </p:spPr>
        <p:txBody>
          <a:bodyPr tIns="91440" bIns="91440">
            <a:normAutofit/>
          </a:bodyPr>
          <a:lstStyle>
            <a:lvl1pPr marL="342900" indent="-34290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554DEF16-1CD3-1715-79F3-49EDF3CC36D3}"/>
              </a:ext>
            </a:extLst>
          </p:cNvPr>
          <p:cNvSpPr>
            <a:spLocks noGrp="1"/>
          </p:cNvSpPr>
          <p:nvPr>
            <p:ph sz="half" idx="1"/>
          </p:nvPr>
        </p:nvSpPr>
        <p:spPr>
          <a:xfrm>
            <a:off x="4268279" y="1832622"/>
            <a:ext cx="3657600" cy="4480072"/>
          </a:xfrm>
        </p:spPr>
        <p:txBody>
          <a:bodyPr tIns="91440" bIns="91440">
            <a:normAutofit/>
          </a:bodyPr>
          <a:lstStyle>
            <a:lvl1pPr marL="342900" indent="-34290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692722B-80D5-6B7D-15A7-B97E71D4A97C}"/>
              </a:ext>
            </a:extLst>
          </p:cNvPr>
          <p:cNvSpPr>
            <a:spLocks noGrp="1"/>
          </p:cNvSpPr>
          <p:nvPr>
            <p:ph sz="half" idx="2"/>
          </p:nvPr>
        </p:nvSpPr>
        <p:spPr>
          <a:xfrm>
            <a:off x="8139684" y="1832622"/>
            <a:ext cx="3657600" cy="4480072"/>
          </a:xfrm>
        </p:spPr>
        <p:txBody>
          <a:bodyPr tIns="91440" bIns="91440">
            <a:normAutofit/>
          </a:bodyPr>
          <a:lstStyle>
            <a:lvl1pPr marL="342900" indent="-34290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8369950E-1614-0B7C-59B5-DDF0817E9FCE}"/>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1" name="Title 1">
            <a:extLst>
              <a:ext uri="{FF2B5EF4-FFF2-40B4-BE49-F238E27FC236}">
                <a16:creationId xmlns:a16="http://schemas.microsoft.com/office/drawing/2014/main" id="{EB04CDB5-61AE-5342-36CE-8DE85E6DB533}"/>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5" name="Footer Placeholder 4">
            <a:extLst>
              <a:ext uri="{FF2B5EF4-FFF2-40B4-BE49-F238E27FC236}">
                <a16:creationId xmlns:a16="http://schemas.microsoft.com/office/drawing/2014/main" id="{E05E5791-674B-A1B6-4E15-F380577B946D}"/>
              </a:ext>
            </a:extLst>
          </p:cNvPr>
          <p:cNvSpPr>
            <a:spLocks noGrp="1"/>
          </p:cNvSpPr>
          <p:nvPr>
            <p:ph type="ftr" sz="quarter" idx="22"/>
          </p:nvPr>
        </p:nvSpPr>
        <p:spPr/>
        <p:txBody>
          <a:bodyPr/>
          <a:lstStyle/>
          <a:p>
            <a:r>
              <a:rPr lang="en-US"/>
              <a:t>© 2023. EMS LINQ, Inc. All rights reserved.</a:t>
            </a:r>
          </a:p>
        </p:txBody>
      </p:sp>
      <p:sp>
        <p:nvSpPr>
          <p:cNvPr id="6" name="Slide Number Placeholder 5">
            <a:extLst>
              <a:ext uri="{FF2B5EF4-FFF2-40B4-BE49-F238E27FC236}">
                <a16:creationId xmlns:a16="http://schemas.microsoft.com/office/drawing/2014/main" id="{A1A9A520-4108-1943-5BCC-7923B71382CA}"/>
              </a:ext>
            </a:extLst>
          </p:cNvPr>
          <p:cNvSpPr>
            <a:spLocks noGrp="1"/>
          </p:cNvSpPr>
          <p:nvPr>
            <p:ph type="sldNum" sz="quarter" idx="23"/>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1594965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3657599"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4268279" y="1857770"/>
            <a:ext cx="3657600"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4268279" y="2505075"/>
            <a:ext cx="3657600" cy="3807618"/>
          </a:xfrm>
        </p:spPr>
        <p:txBody>
          <a:bodyPr tIns="91440" bIns="91440">
            <a:normAutofit/>
          </a:bodyPr>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600"/>
            </a:lvl2pPr>
            <a:lvl3pPr marL="1200150" indent="-285750">
              <a:buFont typeface="Wingdings" panose="05000000000000000000" pitchFamily="2" charset="2"/>
              <a:buChar char="§"/>
              <a:defRPr sz="1400"/>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C41179B-9D52-6E26-0282-9DA6E10EB0BF}"/>
              </a:ext>
            </a:extLst>
          </p:cNvPr>
          <p:cNvSpPr>
            <a:spLocks noGrp="1"/>
          </p:cNvSpPr>
          <p:nvPr>
            <p:ph type="title"/>
          </p:nvPr>
        </p:nvSpPr>
        <p:spPr/>
        <p:txBody>
          <a:bodyPr/>
          <a:lstStyle/>
          <a:p>
            <a:r>
              <a:rPr lang="en-US"/>
              <a:t>Click to edit Master title style</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3657599" cy="3807619"/>
          </a:xfrm>
        </p:spPr>
        <p:txBody>
          <a:bodyPr tIns="91440" bIns="91440">
            <a:normAutofit/>
          </a:bodyPr>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600"/>
            </a:lvl2pPr>
            <a:lvl3pPr marL="1200150" indent="-285750">
              <a:buFont typeface="Wingdings" panose="05000000000000000000" pitchFamily="2" charset="2"/>
              <a:buChar char="§"/>
              <a:defRPr sz="1400"/>
            </a:lvl3pPr>
            <a:lvl4pPr marL="1371600" indent="0">
              <a:buFont typeface="Wingdings" panose="05000000000000000000" pitchFamily="2" charset="2"/>
              <a:buNone/>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6" name="Content Placeholder 3">
            <a:extLst>
              <a:ext uri="{FF2B5EF4-FFF2-40B4-BE49-F238E27FC236}">
                <a16:creationId xmlns:a16="http://schemas.microsoft.com/office/drawing/2014/main" id="{2F1CB57C-7E41-F3AE-10C4-54D4D4616D78}"/>
              </a:ext>
            </a:extLst>
          </p:cNvPr>
          <p:cNvSpPr>
            <a:spLocks noGrp="1"/>
          </p:cNvSpPr>
          <p:nvPr>
            <p:ph sz="half" idx="2"/>
          </p:nvPr>
        </p:nvSpPr>
        <p:spPr>
          <a:xfrm>
            <a:off x="8139684" y="2505074"/>
            <a:ext cx="3657600" cy="3807620"/>
          </a:xfrm>
        </p:spPr>
        <p:txBody>
          <a:bodyPr tIns="91440" bIns="91440">
            <a:normAutofit/>
          </a:bodyPr>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600"/>
            </a:lvl2pPr>
            <a:lvl3pPr marL="1200150" indent="-285750">
              <a:buFont typeface="Wingdings" panose="05000000000000000000" pitchFamily="2" charset="2"/>
              <a:buChar char="§"/>
              <a:defRPr sz="1400"/>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27" name="Text Placeholder 4">
            <a:extLst>
              <a:ext uri="{FF2B5EF4-FFF2-40B4-BE49-F238E27FC236}">
                <a16:creationId xmlns:a16="http://schemas.microsoft.com/office/drawing/2014/main" id="{E7EDF8FA-6F32-67D6-ED81-B1B748F67B95}"/>
              </a:ext>
            </a:extLst>
          </p:cNvPr>
          <p:cNvSpPr>
            <a:spLocks noGrp="1"/>
          </p:cNvSpPr>
          <p:nvPr>
            <p:ph type="body" sz="quarter" idx="21"/>
          </p:nvPr>
        </p:nvSpPr>
        <p:spPr>
          <a:xfrm>
            <a:off x="8139684" y="1857770"/>
            <a:ext cx="3657600"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Footer Placeholder 3">
            <a:extLst>
              <a:ext uri="{FF2B5EF4-FFF2-40B4-BE49-F238E27FC236}">
                <a16:creationId xmlns:a16="http://schemas.microsoft.com/office/drawing/2014/main" id="{293CEEA5-7918-027B-1EAD-16F77483EEA4}"/>
              </a:ext>
            </a:extLst>
          </p:cNvPr>
          <p:cNvSpPr>
            <a:spLocks noGrp="1"/>
          </p:cNvSpPr>
          <p:nvPr>
            <p:ph type="ftr" sz="quarter" idx="23"/>
          </p:nvPr>
        </p:nvSpPr>
        <p:spPr/>
        <p:txBody>
          <a:bodyPr/>
          <a:lstStyle/>
          <a:p>
            <a:r>
              <a:rPr lang="en-US"/>
              <a:t>© 2023. EMS LINQ, Inc. All rights reserved.</a:t>
            </a:r>
          </a:p>
        </p:txBody>
      </p:sp>
      <p:sp>
        <p:nvSpPr>
          <p:cNvPr id="7" name="Slide Number Placeholder 6">
            <a:extLst>
              <a:ext uri="{FF2B5EF4-FFF2-40B4-BE49-F238E27FC236}">
                <a16:creationId xmlns:a16="http://schemas.microsoft.com/office/drawing/2014/main" id="{28FE02C3-1498-9A80-E667-2C316CCCE305}"/>
              </a:ext>
            </a:extLst>
          </p:cNvPr>
          <p:cNvSpPr>
            <a:spLocks noGrp="1"/>
          </p:cNvSpPr>
          <p:nvPr>
            <p:ph type="sldNum" sz="quarter" idx="24"/>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3091375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Box R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B57DBF-BC9D-F35D-B4AD-B29707A8169F}"/>
              </a:ext>
            </a:extLst>
          </p:cNvPr>
          <p:cNvSpPr>
            <a:spLocks noGrp="1"/>
          </p:cNvSpPr>
          <p:nvPr>
            <p:ph type="title"/>
          </p:nvPr>
        </p:nvSpPr>
        <p:spPr>
          <a:xfrm>
            <a:off x="4095542" y="411480"/>
            <a:ext cx="7699248" cy="466344"/>
          </a:xfrm>
        </p:spPr>
        <p:txBody>
          <a:bodyPr anchor="ctr"/>
          <a:lstStyle>
            <a:lvl1pPr>
              <a:defRPr/>
            </a:lvl1pPr>
          </a:lstStyle>
          <a:p>
            <a:r>
              <a:rPr lang="en-US"/>
              <a:t>Click to edit Master title style</a:t>
            </a:r>
          </a:p>
        </p:txBody>
      </p:sp>
      <p:sp>
        <p:nvSpPr>
          <p:cNvPr id="4" name="Rectangle 3">
            <a:extLst>
              <a:ext uri="{FF2B5EF4-FFF2-40B4-BE49-F238E27FC236}">
                <a16:creationId xmlns:a16="http://schemas.microsoft.com/office/drawing/2014/main" id="{D9556EC1-7DA5-2EE6-58A5-0520E804A7B8}"/>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4BB530-BAA7-1180-7BD1-320B25CEA1A0}"/>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8C3718-3E57-80A0-0F20-5437AF904394}"/>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30D69F-B733-7A6C-71E5-0CFE69EC6299}"/>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A864E-765C-253F-C199-A81231626A8E}"/>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
            <a:extLst>
              <a:ext uri="{FF2B5EF4-FFF2-40B4-BE49-F238E27FC236}">
                <a16:creationId xmlns:a16="http://schemas.microsoft.com/office/drawing/2014/main" id="{7CB17A3D-CA9D-1173-9769-C22BDA936A0B}"/>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21" name="Content Placeholder 1">
            <a:extLst>
              <a:ext uri="{FF2B5EF4-FFF2-40B4-BE49-F238E27FC236}">
                <a16:creationId xmlns:a16="http://schemas.microsoft.com/office/drawing/2014/main" id="{842E8571-291E-C735-BE37-512DF8008DE6}"/>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22" name="Content Placeholder 12">
            <a:extLst>
              <a:ext uri="{FF2B5EF4-FFF2-40B4-BE49-F238E27FC236}">
                <a16:creationId xmlns:a16="http://schemas.microsoft.com/office/drawing/2014/main" id="{54A9419A-BED5-1F58-B443-81C48C8D05A9}"/>
              </a:ext>
            </a:extLst>
          </p:cNvPr>
          <p:cNvSpPr>
            <a:spLocks noGrp="1"/>
          </p:cNvSpPr>
          <p:nvPr>
            <p:ph sz="quarter" idx="18"/>
          </p:nvPr>
        </p:nvSpPr>
        <p:spPr>
          <a:xfrm>
            <a:off x="4095750" y="1463700"/>
            <a:ext cx="7694613" cy="4841849"/>
          </a:xfrm>
        </p:spPr>
        <p:txBody>
          <a:bodyPr>
            <a:normAutofit/>
          </a:bodyPr>
          <a:lstStyle>
            <a:lvl1pPr marL="342900" indent="-342900">
              <a:buFont typeface="Arial" panose="020B0604020202020204" pitchFamily="34" charset="0"/>
              <a:buChar char="•"/>
              <a:defRPr sz="2400" b="1">
                <a:solidFill>
                  <a:schemeClr val="accent4"/>
                </a:solidFill>
              </a:defRPr>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1800"/>
            </a:lvl3pPr>
          </a:lstStyle>
          <a:p>
            <a:pPr lvl="0"/>
            <a:r>
              <a:rPr lang="en-US"/>
              <a:t>Click to edit Master text styles</a:t>
            </a:r>
          </a:p>
          <a:p>
            <a:pPr lvl="1"/>
            <a:r>
              <a:rPr lang="en-US"/>
              <a:t>Second level</a:t>
            </a:r>
          </a:p>
          <a:p>
            <a:pPr lvl="2"/>
            <a:r>
              <a:rPr lang="en-US"/>
              <a:t>Third level</a:t>
            </a:r>
          </a:p>
        </p:txBody>
      </p:sp>
      <p:sp>
        <p:nvSpPr>
          <p:cNvPr id="23" name="Text Placeholder 2">
            <a:extLst>
              <a:ext uri="{FF2B5EF4-FFF2-40B4-BE49-F238E27FC236}">
                <a16:creationId xmlns:a16="http://schemas.microsoft.com/office/drawing/2014/main" id="{D995CF4D-E516-6BB1-473D-63785FB19C27}"/>
              </a:ext>
            </a:extLst>
          </p:cNvPr>
          <p:cNvSpPr>
            <a:spLocks noGrp="1"/>
          </p:cNvSpPr>
          <p:nvPr>
            <p:ph type="body" sz="quarter" idx="22"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5" name="Footer Placeholder 6">
            <a:extLst>
              <a:ext uri="{FF2B5EF4-FFF2-40B4-BE49-F238E27FC236}">
                <a16:creationId xmlns:a16="http://schemas.microsoft.com/office/drawing/2014/main" id="{9DF97120-7A6C-1BC5-45BA-84A43E3F165E}"/>
              </a:ext>
            </a:extLst>
          </p:cNvPr>
          <p:cNvSpPr>
            <a:spLocks noGrp="1"/>
          </p:cNvSpPr>
          <p:nvPr>
            <p:ph type="ftr" sz="quarter" idx="24"/>
          </p:nvPr>
        </p:nvSpPr>
        <p:spPr>
          <a:xfrm>
            <a:off x="435609" y="6519373"/>
            <a:ext cx="2130552" cy="73152"/>
          </a:xfrm>
        </p:spPr>
        <p:txBody>
          <a:bodyPr/>
          <a:lstStyle/>
          <a:p>
            <a:r>
              <a:rPr lang="en-US"/>
              <a:t>© 2023. EMS LINQ, Inc. All rights reserved.</a:t>
            </a:r>
          </a:p>
        </p:txBody>
      </p:sp>
      <p:sp>
        <p:nvSpPr>
          <p:cNvPr id="26" name="Slide Number Placeholder 7">
            <a:extLst>
              <a:ext uri="{FF2B5EF4-FFF2-40B4-BE49-F238E27FC236}">
                <a16:creationId xmlns:a16="http://schemas.microsoft.com/office/drawing/2014/main" id="{10111BA9-7598-015D-0BDB-0E5122984F0A}"/>
              </a:ext>
            </a:extLst>
          </p:cNvPr>
          <p:cNvSpPr>
            <a:spLocks noGrp="1"/>
          </p:cNvSpPr>
          <p:nvPr>
            <p:ph type="sldNum" sz="quarter" idx="25"/>
          </p:nvPr>
        </p:nvSpPr>
        <p:spPr>
          <a:xfrm>
            <a:off x="11430000" y="6519373"/>
            <a:ext cx="365760" cy="73152"/>
          </a:xfrm>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928347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ntent Boxes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C0E4EF-93FC-B400-EDE3-68FC82ECAA45}"/>
              </a:ext>
            </a:extLst>
          </p:cNvPr>
          <p:cNvSpPr/>
          <p:nvPr/>
        </p:nvSpPr>
        <p:spPr>
          <a:xfrm>
            <a:off x="3383281" y="0"/>
            <a:ext cx="8808719" cy="6305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406583-2588-3B2A-45F0-A61723407914}"/>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A444A-08BE-8401-EEB9-81841E613AB8}"/>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381904-E494-8687-7001-13894ECBA0AC}"/>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BDFC0B-2EEE-CE43-9F9B-4925D8504EB4}"/>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BDD493-E111-B4DB-00A5-800FD3E778F5}"/>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E1BF512-F5A1-4F62-8FAB-E4B27F714B9B}"/>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26" name="Content Placeholder 16">
            <a:extLst>
              <a:ext uri="{FF2B5EF4-FFF2-40B4-BE49-F238E27FC236}">
                <a16:creationId xmlns:a16="http://schemas.microsoft.com/office/drawing/2014/main" id="{664B7483-CF67-7871-9C15-21F8330A2E1F}"/>
              </a:ext>
            </a:extLst>
          </p:cNvPr>
          <p:cNvSpPr>
            <a:spLocks noGrp="1"/>
          </p:cNvSpPr>
          <p:nvPr>
            <p:ph sz="quarter" idx="17"/>
          </p:nvPr>
        </p:nvSpPr>
        <p:spPr>
          <a:xfrm>
            <a:off x="395288" y="1393825"/>
            <a:ext cx="2971800" cy="3640138"/>
          </a:xfrm>
        </p:spPr>
        <p:txBody>
          <a:bodyPr tIns="91440" bIns="91440">
            <a:normAutofit/>
          </a:bodyPr>
          <a:lstStyle>
            <a:lvl1pPr>
              <a:defRPr sz="1400" b="0">
                <a:solidFill>
                  <a:schemeClr val="tx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5130DF91-9C39-5D58-BAEC-76E188E3D067}"/>
              </a:ext>
            </a:extLst>
          </p:cNvPr>
          <p:cNvSpPr>
            <a:spLocks noGrp="1"/>
          </p:cNvSpPr>
          <p:nvPr>
            <p:ph sz="quarter" idx="20"/>
          </p:nvPr>
        </p:nvSpPr>
        <p:spPr>
          <a:xfrm>
            <a:off x="8288338" y="1449659"/>
            <a:ext cx="3429000" cy="4855891"/>
          </a:xfrm>
        </p:spPr>
        <p:txBody>
          <a:bodyPr tIns="91440" bIns="91440">
            <a:normAutofit/>
          </a:bodyPr>
          <a:lstStyle>
            <a:lvl1pPr>
              <a:defRPr sz="1800" b="0"/>
            </a:lvl1pPr>
          </a:lstStyle>
          <a:p>
            <a:pPr lvl="0"/>
            <a:r>
              <a:rPr lang="en-US"/>
              <a:t>Click to edit Master text styles</a:t>
            </a:r>
          </a:p>
        </p:txBody>
      </p:sp>
      <p:sp>
        <p:nvSpPr>
          <p:cNvPr id="4" name="Content Placeholder 2">
            <a:extLst>
              <a:ext uri="{FF2B5EF4-FFF2-40B4-BE49-F238E27FC236}">
                <a16:creationId xmlns:a16="http://schemas.microsoft.com/office/drawing/2014/main" id="{B43669C4-22A3-E516-794B-3F4CFDB93F69}"/>
              </a:ext>
            </a:extLst>
          </p:cNvPr>
          <p:cNvSpPr>
            <a:spLocks noGrp="1"/>
          </p:cNvSpPr>
          <p:nvPr>
            <p:ph sz="quarter" idx="21"/>
          </p:nvPr>
        </p:nvSpPr>
        <p:spPr>
          <a:xfrm>
            <a:off x="4095543" y="1449659"/>
            <a:ext cx="3429000" cy="4855891"/>
          </a:xfrm>
        </p:spPr>
        <p:txBody>
          <a:bodyPr tIns="91440" bIns="91440">
            <a:normAutofit/>
          </a:bodyPr>
          <a:lstStyle>
            <a:lvl1pPr>
              <a:defRPr sz="1800" b="0"/>
            </a:lvl1pPr>
          </a:lstStyle>
          <a:p>
            <a:pPr lvl="0"/>
            <a:r>
              <a:rPr lang="en-US"/>
              <a:t>Click to edit Master text styles</a:t>
            </a:r>
          </a:p>
        </p:txBody>
      </p:sp>
      <p:sp>
        <p:nvSpPr>
          <p:cNvPr id="9" name="Text Placeholder 2">
            <a:extLst>
              <a:ext uri="{FF2B5EF4-FFF2-40B4-BE49-F238E27FC236}">
                <a16:creationId xmlns:a16="http://schemas.microsoft.com/office/drawing/2014/main" id="{C90A14B9-D7D7-7BF1-7E2E-A3D7981C7654}"/>
              </a:ext>
            </a:extLst>
          </p:cNvPr>
          <p:cNvSpPr>
            <a:spLocks noGrp="1"/>
          </p:cNvSpPr>
          <p:nvPr>
            <p:ph type="body" sz="quarter" idx="22"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Text Placeholder 1">
            <a:extLst>
              <a:ext uri="{FF2B5EF4-FFF2-40B4-BE49-F238E27FC236}">
                <a16:creationId xmlns:a16="http://schemas.microsoft.com/office/drawing/2014/main" id="{80127F7C-12AA-8854-F938-98B761221DF5}"/>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772ACFE2-9016-E8B5-680C-87489C38CA0B}"/>
              </a:ext>
            </a:extLst>
          </p:cNvPr>
          <p:cNvSpPr>
            <a:spLocks noGrp="1"/>
          </p:cNvSpPr>
          <p:nvPr>
            <p:ph type="ftr" sz="quarter" idx="24"/>
          </p:nvPr>
        </p:nvSpPr>
        <p:spPr/>
        <p:txBody>
          <a:bodyPr/>
          <a:lstStyle/>
          <a:p>
            <a:r>
              <a:rPr lang="en-US"/>
              <a:t>© 2023. EMS LINQ, Inc. All rights reserved.</a:t>
            </a:r>
          </a:p>
        </p:txBody>
      </p:sp>
      <p:sp>
        <p:nvSpPr>
          <p:cNvPr id="15" name="Slide Number Placeholder 14">
            <a:extLst>
              <a:ext uri="{FF2B5EF4-FFF2-40B4-BE49-F238E27FC236}">
                <a16:creationId xmlns:a16="http://schemas.microsoft.com/office/drawing/2014/main" id="{C6996042-DC4D-0E92-BD74-992581FB3403}"/>
              </a:ext>
            </a:extLst>
          </p:cNvPr>
          <p:cNvSpPr>
            <a:spLocks noGrp="1"/>
          </p:cNvSpPr>
          <p:nvPr>
            <p:ph type="sldNum" sz="quarter" idx="25"/>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585030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ntent Boxes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FB85-6144-43CA-3B2A-C36F8E5C70F0}"/>
              </a:ext>
            </a:extLst>
          </p:cNvPr>
          <p:cNvSpPr/>
          <p:nvPr/>
        </p:nvSpPr>
        <p:spPr>
          <a:xfrm>
            <a:off x="3383281" y="0"/>
            <a:ext cx="8808719" cy="6305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33C6B8-7A2B-2F38-83A1-0F4B8480D6DD}"/>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9948CE-6594-2DDC-56E2-DC60BEAED21D}"/>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BF208E-5D91-66B2-B717-81A5D8DD2D2B}"/>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CD87D0-98D3-B59B-46F3-7FF7EB471731}"/>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8E86A6-4F3F-5798-6305-0336CBEA4DDC}"/>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013639-FB2F-1254-6E26-A8A9AB4CBB25}"/>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18" name="Content Placeholder 4">
            <a:extLst>
              <a:ext uri="{FF2B5EF4-FFF2-40B4-BE49-F238E27FC236}">
                <a16:creationId xmlns:a16="http://schemas.microsoft.com/office/drawing/2014/main" id="{C722AD20-A51E-F14C-5678-FE54CB697111}"/>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20" name="Content Placeholder 1">
            <a:extLst>
              <a:ext uri="{FF2B5EF4-FFF2-40B4-BE49-F238E27FC236}">
                <a16:creationId xmlns:a16="http://schemas.microsoft.com/office/drawing/2014/main" id="{A73D6D93-A948-7D02-2D0C-58DE99FACBC4}"/>
              </a:ext>
            </a:extLst>
          </p:cNvPr>
          <p:cNvSpPr>
            <a:spLocks noGrp="1"/>
          </p:cNvSpPr>
          <p:nvPr>
            <p:ph sz="quarter" idx="21"/>
          </p:nvPr>
        </p:nvSpPr>
        <p:spPr>
          <a:xfrm>
            <a:off x="4095542" y="1449659"/>
            <a:ext cx="2423160" cy="4855891"/>
          </a:xfrm>
        </p:spPr>
        <p:txBody>
          <a:bodyPr tIns="91440" bIns="91440">
            <a:normAutofit/>
          </a:bodyPr>
          <a:lstStyle>
            <a:lvl1pPr>
              <a:defRPr sz="1600" b="0"/>
            </a:lvl1pPr>
          </a:lstStyle>
          <a:p>
            <a:pPr lvl="0"/>
            <a:r>
              <a:rPr lang="en-US"/>
              <a:t>Click to edit Master text styles</a:t>
            </a:r>
          </a:p>
        </p:txBody>
      </p:sp>
      <p:sp>
        <p:nvSpPr>
          <p:cNvPr id="19" name="Content Placeholder 2">
            <a:extLst>
              <a:ext uri="{FF2B5EF4-FFF2-40B4-BE49-F238E27FC236}">
                <a16:creationId xmlns:a16="http://schemas.microsoft.com/office/drawing/2014/main" id="{E41F67A8-FA1D-0D85-C8CA-3D544D13897F}"/>
              </a:ext>
            </a:extLst>
          </p:cNvPr>
          <p:cNvSpPr>
            <a:spLocks noGrp="1"/>
          </p:cNvSpPr>
          <p:nvPr>
            <p:ph sz="quarter" idx="20"/>
          </p:nvPr>
        </p:nvSpPr>
        <p:spPr>
          <a:xfrm>
            <a:off x="6769408" y="1449659"/>
            <a:ext cx="2423160" cy="4855891"/>
          </a:xfrm>
        </p:spPr>
        <p:txBody>
          <a:bodyPr tIns="91440" bIns="91440">
            <a:normAutofit/>
          </a:bodyPr>
          <a:lstStyle>
            <a:lvl1pPr>
              <a:defRPr sz="1600" b="0"/>
            </a:lvl1pPr>
          </a:lstStyle>
          <a:p>
            <a:pPr lvl="0"/>
            <a:r>
              <a:rPr lang="en-US"/>
              <a:t>Click to edit Master text styles</a:t>
            </a:r>
          </a:p>
        </p:txBody>
      </p:sp>
      <p:sp>
        <p:nvSpPr>
          <p:cNvPr id="21" name="Content Placeholder 3">
            <a:extLst>
              <a:ext uri="{FF2B5EF4-FFF2-40B4-BE49-F238E27FC236}">
                <a16:creationId xmlns:a16="http://schemas.microsoft.com/office/drawing/2014/main" id="{B852DCB0-B1BD-C109-51EE-817DAE0A218F}"/>
              </a:ext>
            </a:extLst>
          </p:cNvPr>
          <p:cNvSpPr>
            <a:spLocks noGrp="1"/>
          </p:cNvSpPr>
          <p:nvPr>
            <p:ph sz="quarter" idx="22"/>
          </p:nvPr>
        </p:nvSpPr>
        <p:spPr>
          <a:xfrm>
            <a:off x="9443273" y="1449659"/>
            <a:ext cx="2423160" cy="4855891"/>
          </a:xfrm>
        </p:spPr>
        <p:txBody>
          <a:bodyPr tIns="91440" bIns="91440">
            <a:normAutofit/>
          </a:bodyPr>
          <a:lstStyle>
            <a:lvl1pPr>
              <a:defRPr sz="1600" b="0"/>
            </a:lvl1pPr>
          </a:lstStyle>
          <a:p>
            <a:pPr lvl="0"/>
            <a:r>
              <a:rPr lang="en-US"/>
              <a:t>Click to edit Master text styles</a:t>
            </a:r>
          </a:p>
        </p:txBody>
      </p:sp>
      <p:sp>
        <p:nvSpPr>
          <p:cNvPr id="17" name="Text Placeholder 2">
            <a:extLst>
              <a:ext uri="{FF2B5EF4-FFF2-40B4-BE49-F238E27FC236}">
                <a16:creationId xmlns:a16="http://schemas.microsoft.com/office/drawing/2014/main" id="{8715F362-E958-FEED-B5DC-3F0D4F57BB9A}"/>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2" name="Text Placeholder 1">
            <a:extLst>
              <a:ext uri="{FF2B5EF4-FFF2-40B4-BE49-F238E27FC236}">
                <a16:creationId xmlns:a16="http://schemas.microsoft.com/office/drawing/2014/main" id="{9DE9C8DA-3EC3-5FA4-ABD6-080BB9D9D107}"/>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7" name="Footer Placeholder 6">
            <a:extLst>
              <a:ext uri="{FF2B5EF4-FFF2-40B4-BE49-F238E27FC236}">
                <a16:creationId xmlns:a16="http://schemas.microsoft.com/office/drawing/2014/main" id="{5E9A75ED-4E22-E8CF-6E13-2318ECB44F52}"/>
              </a:ext>
            </a:extLst>
          </p:cNvPr>
          <p:cNvSpPr>
            <a:spLocks noGrp="1"/>
          </p:cNvSpPr>
          <p:nvPr>
            <p:ph type="ftr" sz="quarter" idx="25"/>
          </p:nvPr>
        </p:nvSpPr>
        <p:spPr/>
        <p:txBody>
          <a:bodyPr/>
          <a:lstStyle/>
          <a:p>
            <a:r>
              <a:rPr lang="en-US"/>
              <a:t>© 2023. EMS LINQ, Inc. All rights reserved.</a:t>
            </a:r>
          </a:p>
        </p:txBody>
      </p:sp>
      <p:sp>
        <p:nvSpPr>
          <p:cNvPr id="14" name="Slide Number Placeholder 13">
            <a:extLst>
              <a:ext uri="{FF2B5EF4-FFF2-40B4-BE49-F238E27FC236}">
                <a16:creationId xmlns:a16="http://schemas.microsoft.com/office/drawing/2014/main" id="{79128335-6FBB-B1F8-9C54-45BA359ACFFA}"/>
              </a:ext>
            </a:extLst>
          </p:cNvPr>
          <p:cNvSpPr>
            <a:spLocks noGrp="1"/>
          </p:cNvSpPr>
          <p:nvPr>
            <p:ph type="sldNum" sz="quarter" idx="26"/>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00685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Wide Title - 3 Content Boxes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4B5633-D902-914C-327E-FB5AF1E12BD4}"/>
              </a:ext>
            </a:extLst>
          </p:cNvPr>
          <p:cNvSpPr/>
          <p:nvPr/>
        </p:nvSpPr>
        <p:spPr>
          <a:xfrm>
            <a:off x="3383281" y="0"/>
            <a:ext cx="8808719" cy="6305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A66716-1492-C48E-7EBA-0F8B36B651F9}"/>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F71892-1B50-6649-0DCF-1374F5E880FA}"/>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3DB405-B2C6-DAB0-0456-9C4182877860}"/>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3A425D-ED93-2B65-5750-4F3C6745242F}"/>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1072AD-126E-2CC7-EF4E-42D17EE7ECF9}"/>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99FC2DA-6223-C0BB-A2F4-497820B961E9}"/>
              </a:ext>
            </a:extLst>
          </p:cNvPr>
          <p:cNvSpPr>
            <a:spLocks noGrp="1"/>
          </p:cNvSpPr>
          <p:nvPr>
            <p:ph type="title"/>
          </p:nvPr>
        </p:nvSpPr>
        <p:spPr>
          <a:xfrm>
            <a:off x="4095542" y="411480"/>
            <a:ext cx="7699248" cy="1759171"/>
          </a:xfrm>
        </p:spPr>
        <p:txBody>
          <a:bodyPr/>
          <a:lstStyle>
            <a:lvl1pPr>
              <a:defRPr/>
            </a:lvl1pPr>
          </a:lstStyle>
          <a:p>
            <a:r>
              <a:rPr lang="en-US"/>
              <a:t>Click to edit Master title style</a:t>
            </a:r>
          </a:p>
        </p:txBody>
      </p:sp>
      <p:sp>
        <p:nvSpPr>
          <p:cNvPr id="17" name="Content Placeholder 4">
            <a:extLst>
              <a:ext uri="{FF2B5EF4-FFF2-40B4-BE49-F238E27FC236}">
                <a16:creationId xmlns:a16="http://schemas.microsoft.com/office/drawing/2014/main" id="{B3CF21AA-0418-752D-52C6-7D2B3F6A8359}"/>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18" name="Content Placeholder 1">
            <a:extLst>
              <a:ext uri="{FF2B5EF4-FFF2-40B4-BE49-F238E27FC236}">
                <a16:creationId xmlns:a16="http://schemas.microsoft.com/office/drawing/2014/main" id="{3D07C60A-1C6B-95AB-59CC-93B7F7C7EF17}"/>
              </a:ext>
            </a:extLst>
          </p:cNvPr>
          <p:cNvSpPr>
            <a:spLocks noGrp="1"/>
          </p:cNvSpPr>
          <p:nvPr>
            <p:ph sz="quarter" idx="21"/>
          </p:nvPr>
        </p:nvSpPr>
        <p:spPr>
          <a:xfrm>
            <a:off x="4095542" y="2776251"/>
            <a:ext cx="2423160" cy="3529299"/>
          </a:xfrm>
        </p:spPr>
        <p:txBody>
          <a:bodyPr tIns="91440" bIns="91440">
            <a:normAutofit/>
          </a:bodyPr>
          <a:lstStyle>
            <a:lvl1pPr>
              <a:defRPr sz="1400" b="0">
                <a:solidFill>
                  <a:schemeClr val="accent4"/>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198A4C0-6A7A-0372-3578-7B95A04C63AC}"/>
              </a:ext>
            </a:extLst>
          </p:cNvPr>
          <p:cNvSpPr>
            <a:spLocks noGrp="1"/>
          </p:cNvSpPr>
          <p:nvPr>
            <p:ph sz="quarter" idx="20"/>
          </p:nvPr>
        </p:nvSpPr>
        <p:spPr>
          <a:xfrm>
            <a:off x="6769408" y="2776251"/>
            <a:ext cx="2423160" cy="3529299"/>
          </a:xfrm>
        </p:spPr>
        <p:txBody>
          <a:bodyPr tIns="91440" bIns="91440">
            <a:normAutofit/>
          </a:bodyPr>
          <a:lstStyle>
            <a:lvl1pPr>
              <a:defRPr sz="1400" b="0">
                <a:solidFill>
                  <a:schemeClr val="accent4"/>
                </a:solidFill>
              </a:defRPr>
            </a:lvl1pPr>
          </a:lstStyle>
          <a:p>
            <a:pPr lvl="0"/>
            <a:r>
              <a:rPr lang="en-US"/>
              <a:t>Click to edit Master text styles</a:t>
            </a:r>
          </a:p>
        </p:txBody>
      </p:sp>
      <p:sp>
        <p:nvSpPr>
          <p:cNvPr id="20" name="Content Placeholder 3">
            <a:extLst>
              <a:ext uri="{FF2B5EF4-FFF2-40B4-BE49-F238E27FC236}">
                <a16:creationId xmlns:a16="http://schemas.microsoft.com/office/drawing/2014/main" id="{BF8B3E9E-3678-DD99-CC11-DA69A6BB1263}"/>
              </a:ext>
            </a:extLst>
          </p:cNvPr>
          <p:cNvSpPr>
            <a:spLocks noGrp="1"/>
          </p:cNvSpPr>
          <p:nvPr>
            <p:ph sz="quarter" idx="22"/>
          </p:nvPr>
        </p:nvSpPr>
        <p:spPr>
          <a:xfrm>
            <a:off x="9443273" y="2776251"/>
            <a:ext cx="2423160" cy="3529299"/>
          </a:xfrm>
        </p:spPr>
        <p:txBody>
          <a:bodyPr tIns="91440" bIns="91440">
            <a:normAutofit/>
          </a:bodyPr>
          <a:lstStyle>
            <a:lvl1pPr>
              <a:defRPr sz="1400" b="0">
                <a:solidFill>
                  <a:schemeClr val="accent4"/>
                </a:solidFill>
              </a:defRPr>
            </a:lvl1pPr>
          </a:lstStyle>
          <a:p>
            <a:pPr lvl="0"/>
            <a:r>
              <a:rPr lang="en-US"/>
              <a:t>Click to edit Master text styles</a:t>
            </a:r>
          </a:p>
        </p:txBody>
      </p:sp>
      <p:sp>
        <p:nvSpPr>
          <p:cNvPr id="25" name="Text Placeholder 1">
            <a:extLst>
              <a:ext uri="{FF2B5EF4-FFF2-40B4-BE49-F238E27FC236}">
                <a16:creationId xmlns:a16="http://schemas.microsoft.com/office/drawing/2014/main" id="{26FCBE0D-8068-D104-E980-01DFE259267F}"/>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2" name="Text Placeholder 2">
            <a:extLst>
              <a:ext uri="{FF2B5EF4-FFF2-40B4-BE49-F238E27FC236}">
                <a16:creationId xmlns:a16="http://schemas.microsoft.com/office/drawing/2014/main" id="{2BEB7775-689A-DA11-F66F-21B5F90BC8E0}"/>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7" name="Footer Placeholder 6">
            <a:extLst>
              <a:ext uri="{FF2B5EF4-FFF2-40B4-BE49-F238E27FC236}">
                <a16:creationId xmlns:a16="http://schemas.microsoft.com/office/drawing/2014/main" id="{38A49D48-1CCD-6C39-18F4-E01ABBF1767A}"/>
              </a:ext>
            </a:extLst>
          </p:cNvPr>
          <p:cNvSpPr>
            <a:spLocks noGrp="1"/>
          </p:cNvSpPr>
          <p:nvPr>
            <p:ph type="ftr" sz="quarter" idx="25"/>
          </p:nvPr>
        </p:nvSpPr>
        <p:spPr/>
        <p:txBody>
          <a:bodyPr/>
          <a:lstStyle/>
          <a:p>
            <a:r>
              <a:rPr lang="en-US"/>
              <a:t>© 2023. EMS LINQ, Inc. All rights reserved.</a:t>
            </a:r>
          </a:p>
        </p:txBody>
      </p:sp>
      <p:sp>
        <p:nvSpPr>
          <p:cNvPr id="13" name="Slide Number Placeholder 12">
            <a:extLst>
              <a:ext uri="{FF2B5EF4-FFF2-40B4-BE49-F238E27FC236}">
                <a16:creationId xmlns:a16="http://schemas.microsoft.com/office/drawing/2014/main" id="{0727D6D0-9FDC-7AB4-1DD4-3C143D08F535}"/>
              </a:ext>
            </a:extLst>
          </p:cNvPr>
          <p:cNvSpPr>
            <a:spLocks noGrp="1"/>
          </p:cNvSpPr>
          <p:nvPr>
            <p:ph type="sldNum" sz="quarter" idx="26"/>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752897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Box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6FE315-120D-BFF4-EB01-5A53D3335A68}"/>
              </a:ext>
            </a:extLst>
          </p:cNvPr>
          <p:cNvSpPr/>
          <p:nvPr/>
        </p:nvSpPr>
        <p:spPr>
          <a:xfrm>
            <a:off x="0" y="0"/>
            <a:ext cx="47561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5C77F8-0A4C-8BDE-F210-CD6F25B71F25}"/>
              </a:ext>
            </a:extLst>
          </p:cNvPr>
          <p:cNvSpPr/>
          <p:nvPr/>
        </p:nvSpPr>
        <p:spPr>
          <a:xfrm>
            <a:off x="492210" y="1745832"/>
            <a:ext cx="9051045" cy="4508066"/>
          </a:xfrm>
          <a:prstGeom prst="rect">
            <a:avLst/>
          </a:prstGeom>
          <a:solidFill>
            <a:schemeClr val="bg2"/>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D6E6932-CFFE-E92F-16F1-13E03667777A}"/>
              </a:ext>
            </a:extLst>
          </p:cNvPr>
          <p:cNvSpPr>
            <a:spLocks noGrp="1"/>
          </p:cNvSpPr>
          <p:nvPr>
            <p:ph type="body" sz="quarter" idx="14" hasCustomPrompt="1"/>
          </p:nvPr>
        </p:nvSpPr>
        <p:spPr>
          <a:xfrm>
            <a:off x="396875" y="233018"/>
            <a:ext cx="4114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9" name="Title 1">
            <a:extLst>
              <a:ext uri="{FF2B5EF4-FFF2-40B4-BE49-F238E27FC236}">
                <a16:creationId xmlns:a16="http://schemas.microsoft.com/office/drawing/2014/main" id="{C9EC582B-185E-74AE-CF76-30567FD7465E}"/>
              </a:ext>
            </a:extLst>
          </p:cNvPr>
          <p:cNvSpPr>
            <a:spLocks noGrp="1"/>
          </p:cNvSpPr>
          <p:nvPr>
            <p:ph type="title"/>
          </p:nvPr>
        </p:nvSpPr>
        <p:spPr>
          <a:xfrm>
            <a:off x="394716" y="715266"/>
            <a:ext cx="4114800" cy="466344"/>
          </a:xfrm>
        </p:spPr>
        <p:txBody>
          <a:bodyPr anchor="ctr"/>
          <a:lstStyle>
            <a:lvl1pPr>
              <a:defRPr sz="3600">
                <a:solidFill>
                  <a:schemeClr val="accent1"/>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0F835100-96C8-900B-C399-EA9EB4D0E5E3}"/>
              </a:ext>
            </a:extLst>
          </p:cNvPr>
          <p:cNvSpPr>
            <a:spLocks noGrp="1"/>
          </p:cNvSpPr>
          <p:nvPr>
            <p:ph sz="quarter" idx="15"/>
          </p:nvPr>
        </p:nvSpPr>
        <p:spPr>
          <a:xfrm>
            <a:off x="765613" y="1969453"/>
            <a:ext cx="8504238" cy="4060825"/>
          </a:xfrm>
        </p:spPr>
        <p:txBody>
          <a:bodyPr>
            <a:normAutofit/>
          </a:bodyPr>
          <a:lstStyle>
            <a:lvl1pPr marL="457200" indent="-457200">
              <a:buClr>
                <a:schemeClr val="accent1"/>
              </a:buClr>
              <a:buFont typeface="+mj-lt"/>
              <a:buAutoNum type="arabicPeriod"/>
              <a:defRPr sz="3200">
                <a:solidFill>
                  <a:schemeClr val="accent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E686486C-8A69-1AA5-384E-74FF141B3B99}"/>
              </a:ext>
            </a:extLst>
          </p:cNvPr>
          <p:cNvSpPr>
            <a:spLocks noGrp="1"/>
          </p:cNvSpPr>
          <p:nvPr>
            <p:ph type="ftr" sz="quarter" idx="17"/>
          </p:nvPr>
        </p:nvSpPr>
        <p:spPr/>
        <p:txBody>
          <a:bodyPr/>
          <a:lstStyle>
            <a:lvl1pPr>
              <a:defRPr>
                <a:solidFill>
                  <a:schemeClr val="tx2"/>
                </a:solidFill>
              </a:defRPr>
            </a:lvl1pPr>
          </a:lstStyle>
          <a:p>
            <a:r>
              <a:rPr lang="en-US"/>
              <a:t>© 2023. EMS LINQ, Inc. All rights reserved.</a:t>
            </a:r>
          </a:p>
        </p:txBody>
      </p:sp>
      <p:sp>
        <p:nvSpPr>
          <p:cNvPr id="9" name="Slide Number Placeholder 8">
            <a:extLst>
              <a:ext uri="{FF2B5EF4-FFF2-40B4-BE49-F238E27FC236}">
                <a16:creationId xmlns:a16="http://schemas.microsoft.com/office/drawing/2014/main" id="{66A5839D-9B90-DB6A-EB17-597B34498CC4}"/>
              </a:ext>
            </a:extLst>
          </p:cNvPr>
          <p:cNvSpPr>
            <a:spLocks noGrp="1"/>
          </p:cNvSpPr>
          <p:nvPr>
            <p:ph type="sldNum" sz="quarter" idx="18"/>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4125255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ight Title Onl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4ADB11D-4ACE-70BB-ABB1-2B4F36330F38}"/>
              </a:ext>
            </a:extLst>
          </p:cNvPr>
          <p:cNvSpPr>
            <a:spLocks/>
          </p:cNvSpPr>
          <p:nvPr/>
        </p:nvSpPr>
        <p:spPr>
          <a:xfrm>
            <a:off x="4823791" y="0"/>
            <a:ext cx="73682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72A95D-FFB0-2DDC-6EF8-090EA3582E2F}"/>
              </a:ext>
            </a:extLst>
          </p:cNvPr>
          <p:cNvSpPr/>
          <p:nvPr/>
        </p:nvSpPr>
        <p:spPr>
          <a:xfrm>
            <a:off x="0" y="783"/>
            <a:ext cx="482379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algn="r">
              <a:tabLst>
                <a:tab pos="4110038" algn="l"/>
                <a:tab pos="4162425" algn="l"/>
              </a:tabLst>
            </a:pPr>
            <a:endParaRPr lang="en-US" sz="2400">
              <a:latin typeface="Bookman Old Style" panose="02050604050505020204" pitchFamily="18" charset="0"/>
            </a:endParaRPr>
          </a:p>
        </p:txBody>
      </p:sp>
      <p:sp>
        <p:nvSpPr>
          <p:cNvPr id="7" name="Title 1">
            <a:extLst>
              <a:ext uri="{FF2B5EF4-FFF2-40B4-BE49-F238E27FC236}">
                <a16:creationId xmlns:a16="http://schemas.microsoft.com/office/drawing/2014/main" id="{34FA21B9-B4FA-BD9F-1EEB-2020C4B51A75}"/>
              </a:ext>
            </a:extLst>
          </p:cNvPr>
          <p:cNvSpPr>
            <a:spLocks noGrp="1"/>
          </p:cNvSpPr>
          <p:nvPr>
            <p:ph type="title"/>
          </p:nvPr>
        </p:nvSpPr>
        <p:spPr>
          <a:xfrm>
            <a:off x="5244028" y="411480"/>
            <a:ext cx="6550761" cy="466344"/>
          </a:xfrm>
        </p:spPr>
        <p:txBody>
          <a:bodyPr/>
          <a:lstStyle>
            <a:lvl1pPr>
              <a:defRPr/>
            </a:lvl1pPr>
          </a:lstStyle>
          <a:p>
            <a:r>
              <a:rPr lang="en-US"/>
              <a:t>Click to edit Master title style</a:t>
            </a:r>
          </a:p>
        </p:txBody>
      </p:sp>
      <p:sp>
        <p:nvSpPr>
          <p:cNvPr id="9" name="Footer Placeholder 8">
            <a:extLst>
              <a:ext uri="{FF2B5EF4-FFF2-40B4-BE49-F238E27FC236}">
                <a16:creationId xmlns:a16="http://schemas.microsoft.com/office/drawing/2014/main" id="{B5E72E2E-019F-B1A5-1256-C98677D72FB8}"/>
              </a:ext>
            </a:extLst>
          </p:cNvPr>
          <p:cNvSpPr>
            <a:spLocks noGrp="1"/>
          </p:cNvSpPr>
          <p:nvPr>
            <p:ph type="ftr" sz="quarter" idx="11"/>
          </p:nvPr>
        </p:nvSpPr>
        <p:spPr/>
        <p:txBody>
          <a:bodyPr/>
          <a:lstStyle>
            <a:lvl1pPr>
              <a:defRPr>
                <a:solidFill>
                  <a:schemeClr val="tx2"/>
                </a:solidFill>
              </a:defRPr>
            </a:lvl1pPr>
          </a:lstStyle>
          <a:p>
            <a:r>
              <a:rPr lang="en-US" spc="-10"/>
              <a:t>© 2022. EMS LINQ, Inc. All rights reserved.</a:t>
            </a:r>
          </a:p>
        </p:txBody>
      </p:sp>
      <p:sp>
        <p:nvSpPr>
          <p:cNvPr id="10" name="Slide Number Placeholder 9">
            <a:extLst>
              <a:ext uri="{FF2B5EF4-FFF2-40B4-BE49-F238E27FC236}">
                <a16:creationId xmlns:a16="http://schemas.microsoft.com/office/drawing/2014/main" id="{81B54185-9ECE-18D0-0F03-A7EBF1F25F94}"/>
              </a:ext>
            </a:extLst>
          </p:cNvPr>
          <p:cNvSpPr>
            <a:spLocks noGrp="1"/>
          </p:cNvSpPr>
          <p:nvPr>
            <p:ph type="sldNum" sz="quarter" idx="12"/>
          </p:nvPr>
        </p:nvSpPr>
        <p:spPr/>
        <p:txBody>
          <a:bodyPr/>
          <a:lstStyle/>
          <a:p>
            <a:fld id="{FF8974FE-D5A0-4561-8C9B-6F4D471FC698}" type="slidenum">
              <a:rPr lang="en-US" smtClean="0"/>
              <a:t>‹#›</a:t>
            </a:fld>
            <a:endParaRPr lang="en-US"/>
          </a:p>
        </p:txBody>
      </p:sp>
      <p:sp>
        <p:nvSpPr>
          <p:cNvPr id="3" name="Content Placeholder 1">
            <a:extLst>
              <a:ext uri="{FF2B5EF4-FFF2-40B4-BE49-F238E27FC236}">
                <a16:creationId xmlns:a16="http://schemas.microsoft.com/office/drawing/2014/main" id="{77C67E44-3646-F9A6-50AA-7867CC1C896C}"/>
              </a:ext>
            </a:extLst>
          </p:cNvPr>
          <p:cNvSpPr>
            <a:spLocks noGrp="1"/>
          </p:cNvSpPr>
          <p:nvPr>
            <p:ph sz="quarter" idx="15"/>
          </p:nvPr>
        </p:nvSpPr>
        <p:spPr>
          <a:xfrm>
            <a:off x="215680" y="877824"/>
            <a:ext cx="4324789" cy="5331747"/>
          </a:xfrm>
        </p:spPr>
        <p:txBody>
          <a:bodyPr>
            <a:normAutofit/>
          </a:bodyPr>
          <a:lstStyle>
            <a:lvl1pPr marL="457200" indent="-457200">
              <a:buClr>
                <a:schemeClr val="accent1"/>
              </a:buClr>
              <a:buFont typeface="Wingdings" panose="05000000000000000000" pitchFamily="2" charset="2"/>
              <a:buChar char="§"/>
              <a:defRPr sz="2400">
                <a:solidFill>
                  <a:schemeClr val="accent1"/>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5142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8D12-79D2-217B-40BB-20A103EEB32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54123F9-9D6F-1F9E-1052-EA06F82A1C84}"/>
              </a:ext>
            </a:extLst>
          </p:cNvPr>
          <p:cNvSpPr>
            <a:spLocks noGrp="1"/>
          </p:cNvSpPr>
          <p:nvPr>
            <p:ph type="ftr" sz="quarter" idx="11"/>
          </p:nvPr>
        </p:nvSpPr>
        <p:spPr>
          <a:xfrm>
            <a:off x="435609" y="6519373"/>
            <a:ext cx="2130552" cy="73152"/>
          </a:xfrm>
          <a:prstGeom prst="rect">
            <a:avLst/>
          </a:prstGeom>
        </p:spPr>
        <p:txBody>
          <a:bodyPr/>
          <a:lstStyle/>
          <a:p>
            <a:r>
              <a:rPr lang="en-US"/>
              <a:t>© 2023. EMS LINQ, Inc. All rights reserved.</a:t>
            </a:r>
          </a:p>
        </p:txBody>
      </p:sp>
      <p:grpSp>
        <p:nvGrpSpPr>
          <p:cNvPr id="50" name="Group 49">
            <a:extLst>
              <a:ext uri="{FF2B5EF4-FFF2-40B4-BE49-F238E27FC236}">
                <a16:creationId xmlns:a16="http://schemas.microsoft.com/office/drawing/2014/main" id="{A38A2D30-6457-B36F-97F8-15961F7EEA6F}"/>
              </a:ext>
            </a:extLst>
          </p:cNvPr>
          <p:cNvGrpSpPr/>
          <p:nvPr/>
        </p:nvGrpSpPr>
        <p:grpSpPr>
          <a:xfrm>
            <a:off x="268173" y="1520328"/>
            <a:ext cx="3823138" cy="4789227"/>
            <a:chOff x="268173" y="1520328"/>
            <a:chExt cx="3823138" cy="4789227"/>
          </a:xfrm>
        </p:grpSpPr>
        <p:sp>
          <p:nvSpPr>
            <p:cNvPr id="12" name="Rectangle 11">
              <a:extLst>
                <a:ext uri="{FF2B5EF4-FFF2-40B4-BE49-F238E27FC236}">
                  <a16:creationId xmlns:a16="http://schemas.microsoft.com/office/drawing/2014/main" id="{1F9F4885-075D-4789-4CFA-3BA955E1B0A2}"/>
                </a:ext>
              </a:extLst>
            </p:cNvPr>
            <p:cNvSpPr/>
            <p:nvPr/>
          </p:nvSpPr>
          <p:spPr>
            <a:xfrm>
              <a:off x="268173"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792B7-32EB-A59A-9294-11F4BD74BE19}"/>
                </a:ext>
              </a:extLst>
            </p:cNvPr>
            <p:cNvSpPr/>
            <p:nvPr/>
          </p:nvSpPr>
          <p:spPr>
            <a:xfrm>
              <a:off x="406259" y="1520328"/>
              <a:ext cx="3685052" cy="4660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FC9DDA-F3DA-FEAE-6002-EF38BE035FC6}"/>
              </a:ext>
            </a:extLst>
          </p:cNvPr>
          <p:cNvGrpSpPr/>
          <p:nvPr/>
        </p:nvGrpSpPr>
        <p:grpSpPr>
          <a:xfrm>
            <a:off x="4192598" y="1520328"/>
            <a:ext cx="3823138" cy="4789227"/>
            <a:chOff x="4192598" y="1520328"/>
            <a:chExt cx="3823138" cy="4789227"/>
          </a:xfrm>
        </p:grpSpPr>
        <p:sp>
          <p:nvSpPr>
            <p:cNvPr id="23" name="Rectangle 22">
              <a:extLst>
                <a:ext uri="{FF2B5EF4-FFF2-40B4-BE49-F238E27FC236}">
                  <a16:creationId xmlns:a16="http://schemas.microsoft.com/office/drawing/2014/main" id="{6BC80978-9401-C49A-1C7B-54A87A2D025A}"/>
                </a:ext>
              </a:extLst>
            </p:cNvPr>
            <p:cNvSpPr/>
            <p:nvPr/>
          </p:nvSpPr>
          <p:spPr>
            <a:xfrm>
              <a:off x="4192598"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5456CE-A71B-8DE4-370F-26CA3BF43260}"/>
                </a:ext>
              </a:extLst>
            </p:cNvPr>
            <p:cNvSpPr/>
            <p:nvPr/>
          </p:nvSpPr>
          <p:spPr>
            <a:xfrm>
              <a:off x="4330684" y="1520328"/>
              <a:ext cx="3685052" cy="4660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79FD9424-DDFE-3DA3-C40C-9D5C810F207E}"/>
              </a:ext>
            </a:extLst>
          </p:cNvPr>
          <p:cNvGrpSpPr/>
          <p:nvPr/>
        </p:nvGrpSpPr>
        <p:grpSpPr>
          <a:xfrm>
            <a:off x="8123995" y="1520328"/>
            <a:ext cx="3823138" cy="4789227"/>
            <a:chOff x="8123995" y="1520328"/>
            <a:chExt cx="3823138" cy="4789227"/>
          </a:xfrm>
        </p:grpSpPr>
        <p:sp>
          <p:nvSpPr>
            <p:cNvPr id="32" name="Rectangle 31">
              <a:extLst>
                <a:ext uri="{FF2B5EF4-FFF2-40B4-BE49-F238E27FC236}">
                  <a16:creationId xmlns:a16="http://schemas.microsoft.com/office/drawing/2014/main" id="{DFF6DFA6-FAF8-124F-AA29-868097D20D45}"/>
                </a:ext>
              </a:extLst>
            </p:cNvPr>
            <p:cNvSpPr/>
            <p:nvPr/>
          </p:nvSpPr>
          <p:spPr>
            <a:xfrm>
              <a:off x="8123995"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A261BA-5F73-CE21-5933-16DDDE40311C}"/>
                </a:ext>
              </a:extLst>
            </p:cNvPr>
            <p:cNvSpPr/>
            <p:nvPr/>
          </p:nvSpPr>
          <p:spPr>
            <a:xfrm>
              <a:off x="8262081" y="1520328"/>
              <a:ext cx="3685052" cy="4660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Placeholder 2">
            <a:extLst>
              <a:ext uri="{FF2B5EF4-FFF2-40B4-BE49-F238E27FC236}">
                <a16:creationId xmlns:a16="http://schemas.microsoft.com/office/drawing/2014/main" id="{21189DB5-082C-89D4-544F-0EF4D86DD94C}"/>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43" name="Text Placeholder 2">
            <a:extLst>
              <a:ext uri="{FF2B5EF4-FFF2-40B4-BE49-F238E27FC236}">
                <a16:creationId xmlns:a16="http://schemas.microsoft.com/office/drawing/2014/main" id="{A2D31D54-C5A5-26C9-EDD4-2206DDAE3930}"/>
              </a:ext>
            </a:extLst>
          </p:cNvPr>
          <p:cNvSpPr>
            <a:spLocks noGrp="1"/>
          </p:cNvSpPr>
          <p:nvPr>
            <p:ph type="body" idx="1"/>
          </p:nvPr>
        </p:nvSpPr>
        <p:spPr>
          <a:xfrm>
            <a:off x="488565" y="1751919"/>
            <a:ext cx="3520440" cy="301752"/>
          </a:xfrm>
        </p:spPr>
        <p:txBody>
          <a:bodyPr anchor="t">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Text Placeholder 2">
            <a:extLst>
              <a:ext uri="{FF2B5EF4-FFF2-40B4-BE49-F238E27FC236}">
                <a16:creationId xmlns:a16="http://schemas.microsoft.com/office/drawing/2014/main" id="{11176892-3FE9-EBEF-4AA8-393A4F7BB2CB}"/>
              </a:ext>
            </a:extLst>
          </p:cNvPr>
          <p:cNvSpPr>
            <a:spLocks noGrp="1"/>
          </p:cNvSpPr>
          <p:nvPr>
            <p:ph type="body" idx="17"/>
          </p:nvPr>
        </p:nvSpPr>
        <p:spPr>
          <a:xfrm>
            <a:off x="4412990" y="1751919"/>
            <a:ext cx="3520440" cy="301752"/>
          </a:xfrm>
        </p:spPr>
        <p:txBody>
          <a:bodyPr anchor="t">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6" name="Text Placeholder 2">
            <a:extLst>
              <a:ext uri="{FF2B5EF4-FFF2-40B4-BE49-F238E27FC236}">
                <a16:creationId xmlns:a16="http://schemas.microsoft.com/office/drawing/2014/main" id="{88B9097E-A15D-9668-DE98-83EBA7F22C3D}"/>
              </a:ext>
            </a:extLst>
          </p:cNvPr>
          <p:cNvSpPr>
            <a:spLocks noGrp="1"/>
          </p:cNvSpPr>
          <p:nvPr>
            <p:ph type="body" idx="18"/>
          </p:nvPr>
        </p:nvSpPr>
        <p:spPr>
          <a:xfrm>
            <a:off x="8344387" y="1751919"/>
            <a:ext cx="3520440" cy="301752"/>
          </a:xfrm>
        </p:spPr>
        <p:txBody>
          <a:bodyPr anchor="t">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9">
            <a:extLst>
              <a:ext uri="{FF2B5EF4-FFF2-40B4-BE49-F238E27FC236}">
                <a16:creationId xmlns:a16="http://schemas.microsoft.com/office/drawing/2014/main" id="{0C72E14C-FCF7-9F73-13DA-2C858D6A9958}"/>
              </a:ext>
            </a:extLst>
          </p:cNvPr>
          <p:cNvSpPr>
            <a:spLocks noGrp="1"/>
          </p:cNvSpPr>
          <p:nvPr>
            <p:ph type="sldNum" sz="quarter" idx="12"/>
          </p:nvPr>
        </p:nvSpPr>
        <p:spPr>
          <a:xfrm>
            <a:off x="11430000" y="6519373"/>
            <a:ext cx="365760" cy="73152"/>
          </a:xfrm>
        </p:spPr>
        <p:txBody>
          <a:bodyPr/>
          <a:lstStyle/>
          <a:p>
            <a:fld id="{FF8974FE-D5A0-4561-8C9B-6F4D471FC698}" type="slidenum">
              <a:rPr lang="en-US" smtClean="0"/>
              <a:t>‹#›</a:t>
            </a:fld>
            <a:endParaRPr lang="en-US"/>
          </a:p>
        </p:txBody>
      </p:sp>
    </p:spTree>
    <p:extLst>
      <p:ext uri="{BB962C8B-B14F-4D97-AF65-F5344CB8AC3E}">
        <p14:creationId xmlns:p14="http://schemas.microsoft.com/office/powerpoint/2010/main" val="241943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635E3DFC-61D7-339B-53A9-E190C057E78E}"/>
              </a:ext>
            </a:extLst>
          </p:cNvPr>
          <p:cNvSpPr>
            <a:spLocks noGrp="1"/>
          </p:cNvSpPr>
          <p:nvPr>
            <p:ph idx="1"/>
          </p:nvPr>
        </p:nvSpPr>
        <p:spPr>
          <a:xfrm>
            <a:off x="393192" y="1832623"/>
            <a:ext cx="11402568" cy="4485879"/>
          </a:xfrm>
        </p:spPr>
        <p:txBody>
          <a:bodyPr tIns="91440" bIns="91440"/>
          <a:lstStyle>
            <a:lvl1pPr marL="342900" indent="-342900">
              <a:buClr>
                <a:schemeClr val="accent3"/>
              </a:buClr>
              <a:buFont typeface="Wingdings" panose="05000000000000000000" pitchFamily="2" charset="2"/>
              <a:buChar char="§"/>
              <a:defRPr/>
            </a:lvl1pPr>
            <a:lvl2pPr marL="800100" indent="-342900">
              <a:buClr>
                <a:schemeClr val="accent3"/>
              </a:buClr>
              <a:buFont typeface="Wingdings" panose="05000000000000000000" pitchFamily="2" charset="2"/>
              <a:buChar char="§"/>
              <a:defRPr/>
            </a:lvl2pPr>
            <a:lvl3pPr marL="1200150" indent="-285750">
              <a:buClr>
                <a:schemeClr val="accent3"/>
              </a:buClr>
              <a:buFont typeface="Wingdings" panose="05000000000000000000" pitchFamily="2" charset="2"/>
              <a:buChar char="§"/>
              <a:defRPr/>
            </a:lvl3pPr>
            <a:lvl4pPr marL="1657350" indent="-285750">
              <a:buClr>
                <a:schemeClr val="accent3"/>
              </a:buClr>
              <a:buFont typeface="Wingdings" panose="05000000000000000000" pitchFamily="2" charset="2"/>
              <a:buChar char="§"/>
              <a:defRPr/>
            </a:lvl4pPr>
            <a:lvl5pPr marL="2114550" indent="-285750">
              <a:buClr>
                <a:schemeClr val="accent3"/>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Footer Placeholder 11">
            <a:extLst>
              <a:ext uri="{FF2B5EF4-FFF2-40B4-BE49-F238E27FC236}">
                <a16:creationId xmlns:a16="http://schemas.microsoft.com/office/drawing/2014/main" id="{4EE4B041-6611-A831-8906-8D4C67EB4553}"/>
              </a:ext>
            </a:extLst>
          </p:cNvPr>
          <p:cNvSpPr>
            <a:spLocks noGrp="1"/>
          </p:cNvSpPr>
          <p:nvPr>
            <p:ph type="ftr" sz="quarter" idx="18"/>
          </p:nvPr>
        </p:nvSpPr>
        <p:spPr/>
        <p:txBody>
          <a:bodyPr/>
          <a:lstStyle/>
          <a:p>
            <a:endParaRPr lang="en-US"/>
          </a:p>
        </p:txBody>
      </p:sp>
      <p:sp>
        <p:nvSpPr>
          <p:cNvPr id="5" name="Slide Number Placeholder 9">
            <a:extLst>
              <a:ext uri="{FF2B5EF4-FFF2-40B4-BE49-F238E27FC236}">
                <a16:creationId xmlns:a16="http://schemas.microsoft.com/office/drawing/2014/main" id="{A685DB40-7B7E-E0CD-0C96-C8E1C3E84F7A}"/>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784021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0997C9-BA82-532D-D608-70C00F11F873}"/>
              </a:ext>
            </a:extLst>
          </p:cNvPr>
          <p:cNvSpPr>
            <a:spLocks noGrp="1"/>
          </p:cNvSpPr>
          <p:nvPr>
            <p:ph type="ftr" sz="quarter" idx="11"/>
          </p:nvPr>
        </p:nvSpPr>
        <p:spPr/>
        <p:txBody>
          <a:bodyPr/>
          <a:lstStyle/>
          <a:p>
            <a:r>
              <a:rPr lang="en-US"/>
              <a:t>© 2023. EMS LINQ, Inc. All rights reserved.</a:t>
            </a:r>
          </a:p>
        </p:txBody>
      </p:sp>
      <p:sp>
        <p:nvSpPr>
          <p:cNvPr id="4" name="Slide Number Placeholder 3">
            <a:extLst>
              <a:ext uri="{FF2B5EF4-FFF2-40B4-BE49-F238E27FC236}">
                <a16:creationId xmlns:a16="http://schemas.microsoft.com/office/drawing/2014/main" id="{D49D56B0-8DE5-1388-0FF4-967522B32126}"/>
              </a:ext>
            </a:extLst>
          </p:cNvPr>
          <p:cNvSpPr>
            <a:spLocks noGrp="1"/>
          </p:cNvSpPr>
          <p:nvPr>
            <p:ph type="sldNum" sz="quarter" idx="12"/>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1383935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Righ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57978E5C-C2EE-0B08-C0AE-745685DB80F2}"/>
              </a:ext>
            </a:extLst>
          </p:cNvPr>
          <p:cNvSpPr>
            <a:spLocks/>
          </p:cNvSpPr>
          <p:nvPr/>
        </p:nvSpPr>
        <p:spPr>
          <a:xfrm>
            <a:off x="4491449" y="0"/>
            <a:ext cx="77005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94304-2BE2-13DB-0163-479E10869971}"/>
              </a:ext>
            </a:extLst>
          </p:cNvPr>
          <p:cNvSpPr/>
          <p:nvPr/>
        </p:nvSpPr>
        <p:spPr>
          <a:xfrm>
            <a:off x="0" y="-11017"/>
            <a:ext cx="44592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571501" y="457200"/>
            <a:ext cx="3336924" cy="1600200"/>
          </a:xfrm>
        </p:spPr>
        <p:txBody>
          <a:bodyPr tIns="91440" bIns="91440" anchor="b"/>
          <a:lstStyle>
            <a:lvl1pPr algn="r">
              <a:defRPr sz="3600">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571501" y="2057400"/>
            <a:ext cx="3336924" cy="3811588"/>
          </a:xfrm>
        </p:spPr>
        <p:txBody>
          <a:bodyPr tIns="91440" bIns="91440">
            <a:normAutofit/>
          </a:bodyPr>
          <a:lstStyle>
            <a:lvl1pPr marL="0" indent="0" algn="r">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5060157"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CA18B815-495F-1F1F-9A9B-45538742B491}"/>
              </a:ext>
            </a:extLst>
          </p:cNvPr>
          <p:cNvSpPr>
            <a:spLocks noGrp="1"/>
          </p:cNvSpPr>
          <p:nvPr>
            <p:ph type="ftr" sz="quarter" idx="12"/>
          </p:nvPr>
        </p:nvSpPr>
        <p:spPr/>
        <p:txBody>
          <a:bodyPr/>
          <a:lstStyle>
            <a:lvl1pPr>
              <a:defRPr>
                <a:solidFill>
                  <a:schemeClr val="tx2"/>
                </a:solidFill>
              </a:defRPr>
            </a:lvl1pPr>
          </a:lstStyle>
          <a:p>
            <a:r>
              <a:rPr lang="en-US"/>
              <a:t>© 2023. EMS LINQ, Inc. All rights reserved.</a:t>
            </a:r>
          </a:p>
        </p:txBody>
      </p:sp>
      <p:sp>
        <p:nvSpPr>
          <p:cNvPr id="7" name="Slide Number Placeholder 6">
            <a:extLst>
              <a:ext uri="{FF2B5EF4-FFF2-40B4-BE49-F238E27FC236}">
                <a16:creationId xmlns:a16="http://schemas.microsoft.com/office/drawing/2014/main" id="{318B67EF-FB4D-4741-BDDA-B12957F49BCB}"/>
              </a:ext>
            </a:extLst>
          </p:cNvPr>
          <p:cNvSpPr>
            <a:spLocks noGrp="1"/>
          </p:cNvSpPr>
          <p:nvPr>
            <p:ph type="sldNum" sz="quarter" idx="13"/>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023995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B94304-2BE2-13DB-0163-479E10869971}"/>
              </a:ext>
            </a:extLst>
          </p:cNvPr>
          <p:cNvSpPr/>
          <p:nvPr/>
        </p:nvSpPr>
        <p:spPr>
          <a:xfrm>
            <a:off x="7732712" y="0"/>
            <a:ext cx="44592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B405A09F-C481-CE97-498D-654C5258B405}"/>
              </a:ext>
            </a:extLst>
          </p:cNvPr>
          <p:cNvSpPr>
            <a:spLocks/>
          </p:cNvSpPr>
          <p:nvPr/>
        </p:nvSpPr>
        <p:spPr>
          <a:xfrm>
            <a:off x="16080" y="0"/>
            <a:ext cx="77005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8288133" y="457200"/>
            <a:ext cx="3336924" cy="1600200"/>
          </a:xfrm>
        </p:spPr>
        <p:txBody>
          <a:bodyPr tIns="91440" bIns="91440" anchor="b"/>
          <a:lstStyle>
            <a:lvl1pPr>
              <a:defRPr sz="3600">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8288133" y="2057400"/>
            <a:ext cx="3336924" cy="3811588"/>
          </a:xfrm>
        </p:spPr>
        <p:txBody>
          <a:bodyPr tIns="91440" bIns="91440">
            <a:normAutofit/>
          </a:bodyPr>
          <a:lstStyle>
            <a:lvl1pPr marL="0" indent="0">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600869"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2D1505EC-275F-36EF-3AF5-06AF5C3180DB}"/>
              </a:ext>
            </a:extLst>
          </p:cNvPr>
          <p:cNvSpPr>
            <a:spLocks noGrp="1"/>
          </p:cNvSpPr>
          <p:nvPr>
            <p:ph type="ftr" sz="quarter" idx="12"/>
          </p:nvPr>
        </p:nvSpPr>
        <p:spPr/>
        <p:txBody>
          <a:bodyPr/>
          <a:lstStyle/>
          <a:p>
            <a:r>
              <a:rPr lang="en-US"/>
              <a:t>© 2023. EMS LINQ, Inc. All rights reserved.</a:t>
            </a:r>
          </a:p>
        </p:txBody>
      </p:sp>
      <p:sp>
        <p:nvSpPr>
          <p:cNvPr id="6" name="Slide Number Placeholder 5">
            <a:extLst>
              <a:ext uri="{FF2B5EF4-FFF2-40B4-BE49-F238E27FC236}">
                <a16:creationId xmlns:a16="http://schemas.microsoft.com/office/drawing/2014/main" id="{56B90DA8-1A1D-AB21-7DC9-677A8472AE8B}"/>
              </a:ext>
            </a:extLst>
          </p:cNvPr>
          <p:cNvSpPr>
            <a:spLocks noGrp="1"/>
          </p:cNvSpPr>
          <p:nvPr>
            <p:ph type="sldNum" sz="quarter" idx="13"/>
          </p:nvPr>
        </p:nvSpPr>
        <p:spPr/>
        <p:txBody>
          <a:bodyPr/>
          <a:lstStyle>
            <a:lvl1pPr>
              <a:defRPr>
                <a:solidFill>
                  <a:schemeClr val="tx2"/>
                </a:solidFill>
              </a:defRPr>
            </a:lvl1pPr>
          </a:lstStyle>
          <a:p>
            <a:fld id="{149CF4E1-59C8-4A20-BF84-D07A4D932489}" type="slidenum">
              <a:rPr lang="en-US" smtClean="0"/>
              <a:pPr/>
              <a:t>‹#›</a:t>
            </a:fld>
            <a:endParaRPr lang="en-US"/>
          </a:p>
        </p:txBody>
      </p:sp>
    </p:spTree>
    <p:extLst>
      <p:ext uri="{BB962C8B-B14F-4D97-AF65-F5344CB8AC3E}">
        <p14:creationId xmlns:p14="http://schemas.microsoft.com/office/powerpoint/2010/main" val="3627417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AE7D-F463-4FC6-2F0E-D2BD768250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954B2-CD9D-F250-F18C-2A4FFE5ABB85}"/>
              </a:ext>
            </a:extLst>
          </p:cNvPr>
          <p:cNvSpPr>
            <a:spLocks noGrp="1"/>
          </p:cNvSpPr>
          <p:nvPr>
            <p:ph idx="1"/>
          </p:nvPr>
        </p:nvSpPr>
        <p:spPr>
          <a:xfrm>
            <a:off x="5183188" y="987425"/>
            <a:ext cx="6172200" cy="4873625"/>
          </a:xfrm>
          <a:prstGeom prst="rect">
            <a:avLst/>
          </a:prstGeo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D584DD-929C-BDB4-53CA-B9FFA76E21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48CBA6CE-6789-E075-FB08-6EC1DFBD7A2F}"/>
              </a:ext>
            </a:extLst>
          </p:cNvPr>
          <p:cNvSpPr>
            <a:spLocks noGrp="1"/>
          </p:cNvSpPr>
          <p:nvPr>
            <p:ph type="ftr" sz="quarter" idx="11"/>
          </p:nvPr>
        </p:nvSpPr>
        <p:spPr/>
        <p:txBody>
          <a:bodyPr/>
          <a:lstStyle/>
          <a:p>
            <a:r>
              <a:rPr lang="en-US"/>
              <a:t>© 2023. EMS LINQ, Inc. All rights reserved.</a:t>
            </a:r>
          </a:p>
        </p:txBody>
      </p:sp>
      <p:sp>
        <p:nvSpPr>
          <p:cNvPr id="10" name="Slide Number Placeholder 9">
            <a:extLst>
              <a:ext uri="{FF2B5EF4-FFF2-40B4-BE49-F238E27FC236}">
                <a16:creationId xmlns:a16="http://schemas.microsoft.com/office/drawing/2014/main" id="{BAB9956B-A995-F5A0-061B-5458163DD3F8}"/>
              </a:ext>
            </a:extLst>
          </p:cNvPr>
          <p:cNvSpPr>
            <a:spLocks noGrp="1"/>
          </p:cNvSpPr>
          <p:nvPr>
            <p:ph type="sldNum" sz="quarter" idx="12"/>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395426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 Thank you">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6FC3E9-EEAA-24FD-B93A-62DDEE9F830F}"/>
              </a:ext>
            </a:extLst>
          </p:cNvPr>
          <p:cNvSpPr>
            <a:spLocks noGrp="1"/>
          </p:cNvSpPr>
          <p:nvPr>
            <p:ph type="title" hasCustomPrompt="1"/>
          </p:nvPr>
        </p:nvSpPr>
        <p:spPr>
          <a:xfrm>
            <a:off x="398943" y="2042160"/>
            <a:ext cx="8026400" cy="3393216"/>
          </a:xfrm>
        </p:spPr>
        <p:txBody>
          <a:bodyPr anchor="b"/>
          <a:lstStyle>
            <a:lvl1pPr marL="0" indent="0">
              <a:buNone/>
              <a:defRPr sz="9600"/>
            </a:lvl1pPr>
          </a:lstStyle>
          <a:p>
            <a:r>
              <a:rPr lang="en-US"/>
              <a:t>Thank You!</a:t>
            </a:r>
          </a:p>
        </p:txBody>
      </p:sp>
      <p:cxnSp>
        <p:nvCxnSpPr>
          <p:cNvPr id="10" name="Straight Connector 9">
            <a:extLst>
              <a:ext uri="{FF2B5EF4-FFF2-40B4-BE49-F238E27FC236}">
                <a16:creationId xmlns:a16="http://schemas.microsoft.com/office/drawing/2014/main" id="{EEBF1514-761A-D088-58E4-3C6E19139053}"/>
              </a:ext>
            </a:extLst>
          </p:cNvPr>
          <p:cNvCxnSpPr>
            <a:cxnSpLocks/>
          </p:cNvCxnSpPr>
          <p:nvPr/>
        </p:nvCxnSpPr>
        <p:spPr>
          <a:xfrm>
            <a:off x="509775" y="5634133"/>
            <a:ext cx="1543050"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with medium confidence">
            <a:extLst>
              <a:ext uri="{FF2B5EF4-FFF2-40B4-BE49-F238E27FC236}">
                <a16:creationId xmlns:a16="http://schemas.microsoft.com/office/drawing/2014/main" id="{A7EF192F-184A-DCF3-CC0B-D9258146F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775" y="316568"/>
            <a:ext cx="3794276" cy="510768"/>
          </a:xfrm>
          <a:prstGeom prst="rect">
            <a:avLst/>
          </a:prstGeom>
        </p:spPr>
      </p:pic>
    </p:spTree>
    <p:extLst>
      <p:ext uri="{BB962C8B-B14F-4D97-AF65-F5344CB8AC3E}">
        <p14:creationId xmlns:p14="http://schemas.microsoft.com/office/powerpoint/2010/main" val="25993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id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hasCustomPrompt="1"/>
          </p:nvPr>
        </p:nvSpPr>
        <p:spPr>
          <a:xfrm>
            <a:off x="394716" y="557562"/>
            <a:ext cx="11402568" cy="161309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635E3DFC-61D7-339B-53A9-E190C057E78E}"/>
              </a:ext>
            </a:extLst>
          </p:cNvPr>
          <p:cNvSpPr>
            <a:spLocks noGrp="1"/>
          </p:cNvSpPr>
          <p:nvPr>
            <p:ph idx="1"/>
          </p:nvPr>
        </p:nvSpPr>
        <p:spPr>
          <a:xfrm>
            <a:off x="393192" y="2505074"/>
            <a:ext cx="11402568" cy="3813428"/>
          </a:xfrm>
        </p:spPr>
        <p:txBody>
          <a:bodyPr tIns="91440" bIns="91440"/>
          <a:lstStyle>
            <a:lvl1pPr marL="342900" indent="-342900">
              <a:buClr>
                <a:schemeClr val="accent3"/>
              </a:buClr>
              <a:buFont typeface="Wingdings" panose="05000000000000000000" pitchFamily="2" charset="2"/>
              <a:buChar char="§"/>
              <a:defRPr/>
            </a:lvl1pPr>
            <a:lvl2pPr marL="800100" indent="-342900">
              <a:buClr>
                <a:schemeClr val="accent3"/>
              </a:buClr>
              <a:buFont typeface="Wingdings" panose="05000000000000000000" pitchFamily="2" charset="2"/>
              <a:buChar char="§"/>
              <a:defRPr/>
            </a:lvl2pPr>
            <a:lvl3pPr marL="1200150" indent="-285750">
              <a:buClr>
                <a:schemeClr val="accent3"/>
              </a:buClr>
              <a:buFont typeface="Wingdings" panose="05000000000000000000" pitchFamily="2" charset="2"/>
              <a:buChar char="§"/>
              <a:defRPr/>
            </a:lvl3pPr>
            <a:lvl4pPr marL="1657350" indent="-285750">
              <a:buClr>
                <a:schemeClr val="accent3"/>
              </a:buClr>
              <a:buFont typeface="Wingdings" panose="05000000000000000000" pitchFamily="2" charset="2"/>
              <a:buChar char="§"/>
              <a:defRPr/>
            </a:lvl4pPr>
            <a:lvl5pPr marL="2114550" indent="-285750">
              <a:buClr>
                <a:schemeClr val="accent3"/>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Footer Placeholder 11">
            <a:extLst>
              <a:ext uri="{FF2B5EF4-FFF2-40B4-BE49-F238E27FC236}">
                <a16:creationId xmlns:a16="http://schemas.microsoft.com/office/drawing/2014/main" id="{CC3F83D8-01E7-8E0C-903B-1CDF57EF8FD5}"/>
              </a:ext>
            </a:extLst>
          </p:cNvPr>
          <p:cNvSpPr>
            <a:spLocks noGrp="1"/>
          </p:cNvSpPr>
          <p:nvPr>
            <p:ph type="ftr" sz="quarter" idx="18"/>
          </p:nvPr>
        </p:nvSpPr>
        <p:spPr/>
        <p:txBody>
          <a:bodyPr/>
          <a:lstStyle/>
          <a:p>
            <a:endParaRPr lang="en-US"/>
          </a:p>
        </p:txBody>
      </p:sp>
      <p:sp>
        <p:nvSpPr>
          <p:cNvPr id="5" name="Slide Number Placeholder 9">
            <a:extLst>
              <a:ext uri="{FF2B5EF4-FFF2-40B4-BE49-F238E27FC236}">
                <a16:creationId xmlns:a16="http://schemas.microsoft.com/office/drawing/2014/main" id="{CA914BFA-06EC-DBDA-265B-61C80F544407}"/>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345891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Box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9DBB92-B4F0-A8E6-F3FC-F990805FC950}"/>
              </a:ext>
            </a:extLst>
          </p:cNvPr>
          <p:cNvSpPr>
            <a:spLocks noGrp="1"/>
          </p:cNvSpPr>
          <p:nvPr>
            <p:ph sz="half" idx="1"/>
          </p:nvPr>
        </p:nvSpPr>
        <p:spPr>
          <a:xfrm>
            <a:off x="396875"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Content Placeholder 3">
            <a:extLst>
              <a:ext uri="{FF2B5EF4-FFF2-40B4-BE49-F238E27FC236}">
                <a16:creationId xmlns:a16="http://schemas.microsoft.com/office/drawing/2014/main" id="{9041BAE0-DF5B-0D60-0BD1-959989686C61}"/>
              </a:ext>
            </a:extLst>
          </p:cNvPr>
          <p:cNvSpPr>
            <a:spLocks noGrp="1"/>
          </p:cNvSpPr>
          <p:nvPr>
            <p:ph sz="half" idx="2"/>
          </p:nvPr>
        </p:nvSpPr>
        <p:spPr>
          <a:xfrm>
            <a:off x="6265164"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70A1459A-580C-ED44-14C6-B77DDC3FA5C6}"/>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a:t>
            </a:r>
          </a:p>
        </p:txBody>
      </p:sp>
      <p:sp>
        <p:nvSpPr>
          <p:cNvPr id="18" name="Title 1">
            <a:extLst>
              <a:ext uri="{FF2B5EF4-FFF2-40B4-BE49-F238E27FC236}">
                <a16:creationId xmlns:a16="http://schemas.microsoft.com/office/drawing/2014/main" id="{B10F87CD-4F1D-56E4-36E9-FB28F38CF61D}"/>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6" name="Footer Placeholder 5">
            <a:extLst>
              <a:ext uri="{FF2B5EF4-FFF2-40B4-BE49-F238E27FC236}">
                <a16:creationId xmlns:a16="http://schemas.microsoft.com/office/drawing/2014/main" id="{7F5CC65C-5BD9-896D-D6C9-53265E65EEB8}"/>
              </a:ext>
            </a:extLst>
          </p:cNvPr>
          <p:cNvSpPr>
            <a:spLocks noGrp="1"/>
          </p:cNvSpPr>
          <p:nvPr>
            <p:ph type="ftr" sz="quarter" idx="18"/>
          </p:nvPr>
        </p:nvSpPr>
        <p:spPr/>
        <p:txBody>
          <a:bodyPr/>
          <a:lstStyle/>
          <a:p>
            <a:endParaRPr lang="en-US"/>
          </a:p>
        </p:txBody>
      </p:sp>
      <p:sp>
        <p:nvSpPr>
          <p:cNvPr id="2" name="Slide Number Placeholder 9">
            <a:extLst>
              <a:ext uri="{FF2B5EF4-FFF2-40B4-BE49-F238E27FC236}">
                <a16:creationId xmlns:a16="http://schemas.microsoft.com/office/drawing/2014/main" id="{AC626F38-7907-3BD8-355F-0508F0883D45}"/>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2969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5532120"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6263004" y="1835317"/>
            <a:ext cx="5532120" cy="694905"/>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6263004" y="2505075"/>
            <a:ext cx="5532120" cy="3807618"/>
          </a:xfrm>
        </p:spPr>
        <p:txBody>
          <a:bodyPr tIns="91440" bIns="91440"/>
          <a:lstStyle>
            <a:lvl1pPr marL="342900" indent="-342900">
              <a:buFont typeface="Arial" panose="020B0604020202020204" pitchFamily="34" charset="0"/>
              <a:buChar char="•"/>
              <a:defRPr sz="2000">
                <a:solidFill>
                  <a:schemeClr val="accent1"/>
                </a:solidFill>
              </a:defRPr>
            </a:lvl1pPr>
            <a:lvl2pPr marL="742950" indent="-285750">
              <a:buFont typeface="Arial" panose="020B0604020202020204" pitchFamily="34" charset="0"/>
              <a:buChar char="•"/>
              <a:defRPr sz="1800">
                <a:solidFill>
                  <a:schemeClr val="accent1"/>
                </a:solidFill>
              </a:defRPr>
            </a:lvl2pPr>
            <a:lvl3pPr marL="1200150" indent="-285750">
              <a:buFont typeface="Arial" panose="020B0604020202020204" pitchFamily="34" charset="0"/>
              <a:buChar char="•"/>
              <a:defRPr sz="16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5532120" cy="3807619"/>
          </a:xfrm>
        </p:spPr>
        <p:txBody>
          <a:bodyPr tIns="91440" bIns="91440"/>
          <a:lstStyle>
            <a:lvl1pPr marL="342900" indent="-342900">
              <a:spcAft>
                <a:spcPts val="0"/>
              </a:spcAft>
              <a:buFont typeface="Arial" panose="020B0604020202020204" pitchFamily="34" charset="0"/>
              <a:buChar char="•"/>
              <a:defRPr sz="2000">
                <a:solidFill>
                  <a:schemeClr val="accent1"/>
                </a:solidFill>
              </a:defRPr>
            </a:lvl1pPr>
            <a:lvl2pPr marL="742950" indent="-285750">
              <a:spcAft>
                <a:spcPts val="0"/>
              </a:spcAft>
              <a:buFont typeface="Arial" panose="020B0604020202020204" pitchFamily="34" charset="0"/>
              <a:buChar char="•"/>
              <a:defRPr sz="1800">
                <a:solidFill>
                  <a:schemeClr val="accent1"/>
                </a:solidFill>
              </a:defRPr>
            </a:lvl2pPr>
            <a:lvl3pPr marL="1200150" indent="-285750">
              <a:spcAft>
                <a:spcPts val="0"/>
              </a:spcAft>
              <a:buFont typeface="Arial" panose="020B0604020202020204" pitchFamily="34" charset="0"/>
              <a:buChar char="•"/>
              <a:defRPr sz="16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8" name="Title 7">
            <a:extLst>
              <a:ext uri="{FF2B5EF4-FFF2-40B4-BE49-F238E27FC236}">
                <a16:creationId xmlns:a16="http://schemas.microsoft.com/office/drawing/2014/main" id="{2BFC2EDF-6E22-88FA-A89F-0AC1BCFA6162}"/>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8CA534F2-4D33-C815-BDE6-7259ECE33AD9}"/>
              </a:ext>
            </a:extLst>
          </p:cNvPr>
          <p:cNvSpPr>
            <a:spLocks noGrp="1"/>
          </p:cNvSpPr>
          <p:nvPr>
            <p:ph type="ftr" sz="quarter" idx="18"/>
          </p:nvPr>
        </p:nvSpPr>
        <p:spPr/>
        <p:txBody>
          <a:bodyPr/>
          <a:lstStyle/>
          <a:p>
            <a:endParaRPr lang="en-US"/>
          </a:p>
        </p:txBody>
      </p:sp>
      <p:sp>
        <p:nvSpPr>
          <p:cNvPr id="2" name="Slide Number Placeholder 9">
            <a:extLst>
              <a:ext uri="{FF2B5EF4-FFF2-40B4-BE49-F238E27FC236}">
                <a16:creationId xmlns:a16="http://schemas.microsoft.com/office/drawing/2014/main" id="{2D519936-BDFB-AAE8-4ABE-1CD252A62008}"/>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7966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Boxes">
    <p:spTree>
      <p:nvGrpSpPr>
        <p:cNvPr id="1" name=""/>
        <p:cNvGrpSpPr/>
        <p:nvPr/>
      </p:nvGrpSpPr>
      <p:grpSpPr>
        <a:xfrm>
          <a:off x="0" y="0"/>
          <a:ext cx="0" cy="0"/>
          <a:chOff x="0" y="0"/>
          <a:chExt cx="0" cy="0"/>
        </a:xfrm>
      </p:grpSpPr>
      <p:sp>
        <p:nvSpPr>
          <p:cNvPr id="22" name="Content Placeholder 1">
            <a:extLst>
              <a:ext uri="{FF2B5EF4-FFF2-40B4-BE49-F238E27FC236}">
                <a16:creationId xmlns:a16="http://schemas.microsoft.com/office/drawing/2014/main" id="{C5B7E5AD-AB4F-867E-097B-569FED2978AD}"/>
              </a:ext>
            </a:extLst>
          </p:cNvPr>
          <p:cNvSpPr>
            <a:spLocks noGrp="1"/>
          </p:cNvSpPr>
          <p:nvPr>
            <p:ph sz="half" idx="20"/>
          </p:nvPr>
        </p:nvSpPr>
        <p:spPr>
          <a:xfrm>
            <a:off x="396875" y="1832622"/>
            <a:ext cx="3657600" cy="4480072"/>
          </a:xfrm>
        </p:spPr>
        <p:txBody>
          <a:bodyPr tIns="91440" bIns="91440">
            <a:normAutofit/>
          </a:bodyPr>
          <a:lstStyle>
            <a:lvl1pPr marL="342900" indent="-342900">
              <a:buFont typeface="Arial" panose="020B0604020202020204" pitchFamily="34" charset="0"/>
              <a:buChar char="•"/>
              <a:defRPr sz="1800">
                <a:solidFill>
                  <a:schemeClr val="accent1"/>
                </a:solidFill>
              </a:defRPr>
            </a:lvl1pPr>
            <a:lvl2pPr marL="742950" indent="-285750">
              <a:buFont typeface="Arial" panose="020B0604020202020204" pitchFamily="34" charset="0"/>
              <a:buChar char="•"/>
              <a:defRPr sz="1600">
                <a:solidFill>
                  <a:schemeClr val="accent1"/>
                </a:solidFill>
              </a:defRPr>
            </a:lvl2pPr>
            <a:lvl3pPr marL="1200150" indent="-285750">
              <a:buFont typeface="Arial" panose="020B0604020202020204" pitchFamily="34" charset="0"/>
              <a:buChar char="•"/>
              <a:defRPr sz="14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554DEF16-1CD3-1715-79F3-49EDF3CC36D3}"/>
              </a:ext>
            </a:extLst>
          </p:cNvPr>
          <p:cNvSpPr>
            <a:spLocks noGrp="1"/>
          </p:cNvSpPr>
          <p:nvPr>
            <p:ph sz="half" idx="1"/>
          </p:nvPr>
        </p:nvSpPr>
        <p:spPr>
          <a:xfrm>
            <a:off x="4268279" y="1832622"/>
            <a:ext cx="3657600" cy="4480072"/>
          </a:xfrm>
        </p:spPr>
        <p:txBody>
          <a:bodyPr tIns="91440" bIns="91440">
            <a:normAutofit/>
          </a:bodyPr>
          <a:lstStyle>
            <a:lvl1pPr marL="342900" indent="-342900">
              <a:buFont typeface="Arial" panose="020B0604020202020204" pitchFamily="34" charset="0"/>
              <a:buChar char="•"/>
              <a:defRPr sz="1800">
                <a:solidFill>
                  <a:schemeClr val="accent1"/>
                </a:solidFill>
              </a:defRPr>
            </a:lvl1pPr>
            <a:lvl2pPr marL="742950" indent="-285750">
              <a:buFont typeface="Arial" panose="020B0604020202020204" pitchFamily="34" charset="0"/>
              <a:buChar char="•"/>
              <a:defRPr sz="1600">
                <a:solidFill>
                  <a:schemeClr val="accent1"/>
                </a:solidFill>
              </a:defRPr>
            </a:lvl2pPr>
            <a:lvl3pPr marL="1200150" indent="-285750">
              <a:buFont typeface="Arial" panose="020B0604020202020204" pitchFamily="34" charset="0"/>
              <a:buChar char="•"/>
              <a:defRPr sz="14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692722B-80D5-6B7D-15A7-B97E71D4A97C}"/>
              </a:ext>
            </a:extLst>
          </p:cNvPr>
          <p:cNvSpPr>
            <a:spLocks noGrp="1"/>
          </p:cNvSpPr>
          <p:nvPr>
            <p:ph sz="half" idx="2"/>
          </p:nvPr>
        </p:nvSpPr>
        <p:spPr>
          <a:xfrm>
            <a:off x="8139684" y="1832622"/>
            <a:ext cx="3657600" cy="4480072"/>
          </a:xfrm>
        </p:spPr>
        <p:txBody>
          <a:bodyPr tIns="91440" bIns="91440">
            <a:normAutofit/>
          </a:bodyPr>
          <a:lstStyle>
            <a:lvl1pPr marL="342900" indent="-342900">
              <a:buFont typeface="Arial" panose="020B0604020202020204" pitchFamily="34" charset="0"/>
              <a:buChar char="•"/>
              <a:defRPr sz="1800">
                <a:solidFill>
                  <a:schemeClr val="accent1"/>
                </a:solidFill>
              </a:defRPr>
            </a:lvl1pPr>
            <a:lvl2pPr marL="742950" indent="-285750">
              <a:buFont typeface="Arial" panose="020B0604020202020204" pitchFamily="34" charset="0"/>
              <a:buChar char="•"/>
              <a:defRPr sz="1600">
                <a:solidFill>
                  <a:schemeClr val="accent1"/>
                </a:solidFill>
              </a:defRPr>
            </a:lvl2pPr>
            <a:lvl3pPr marL="1200150" indent="-285750">
              <a:buFont typeface="Arial" panose="020B0604020202020204" pitchFamily="34" charset="0"/>
              <a:buChar char="•"/>
              <a:defRPr sz="14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8369950E-1614-0B7C-59B5-DDF0817E9FCE}"/>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1" name="Title 1">
            <a:extLst>
              <a:ext uri="{FF2B5EF4-FFF2-40B4-BE49-F238E27FC236}">
                <a16:creationId xmlns:a16="http://schemas.microsoft.com/office/drawing/2014/main" id="{EB04CDB5-61AE-5342-36CE-8DE85E6DB533}"/>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8" name="Footer Placeholder 7">
            <a:extLst>
              <a:ext uri="{FF2B5EF4-FFF2-40B4-BE49-F238E27FC236}">
                <a16:creationId xmlns:a16="http://schemas.microsoft.com/office/drawing/2014/main" id="{96DEE230-A8F3-FF7B-3946-D3CE869E333E}"/>
              </a:ext>
            </a:extLst>
          </p:cNvPr>
          <p:cNvSpPr>
            <a:spLocks noGrp="1"/>
          </p:cNvSpPr>
          <p:nvPr>
            <p:ph type="ftr" sz="quarter" idx="22"/>
          </p:nvPr>
        </p:nvSpPr>
        <p:spPr/>
        <p:txBody>
          <a:bodyPr/>
          <a:lstStyle/>
          <a:p>
            <a:endParaRPr lang="en-US"/>
          </a:p>
        </p:txBody>
      </p:sp>
      <p:sp>
        <p:nvSpPr>
          <p:cNvPr id="2" name="Slide Number Placeholder 9">
            <a:extLst>
              <a:ext uri="{FF2B5EF4-FFF2-40B4-BE49-F238E27FC236}">
                <a16:creationId xmlns:a16="http://schemas.microsoft.com/office/drawing/2014/main" id="{A2607E45-321F-E185-D645-65DC0F2667CC}"/>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01595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3657599"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4268279" y="1857770"/>
            <a:ext cx="3657600"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4268279" y="2505075"/>
            <a:ext cx="3657600" cy="3807618"/>
          </a:xfrm>
        </p:spPr>
        <p:txBody>
          <a:bodyPr tIns="91440" bIns="91440">
            <a:normAutofit/>
          </a:bodyPr>
          <a:lstStyle>
            <a:lvl1pPr marL="342900" indent="-342900">
              <a:buFont typeface="Wingdings" panose="05000000000000000000" pitchFamily="2" charset="2"/>
              <a:buChar char="§"/>
              <a:defRPr sz="1800">
                <a:solidFill>
                  <a:schemeClr val="accent1"/>
                </a:solidFill>
              </a:defRPr>
            </a:lvl1pPr>
            <a:lvl2pPr marL="742950" indent="-285750">
              <a:buFont typeface="Wingdings" panose="05000000000000000000" pitchFamily="2" charset="2"/>
              <a:buChar char="§"/>
              <a:defRPr sz="1600">
                <a:solidFill>
                  <a:schemeClr val="accent1"/>
                </a:solidFill>
              </a:defRPr>
            </a:lvl2pPr>
            <a:lvl3pPr marL="1200150" indent="-285750">
              <a:buFont typeface="Wingdings" panose="05000000000000000000" pitchFamily="2" charset="2"/>
              <a:buChar char="§"/>
              <a:defRPr sz="1400">
                <a:solidFill>
                  <a:schemeClr val="accent1"/>
                </a:solidFill>
              </a:defRPr>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C41179B-9D52-6E26-0282-9DA6E10EB0BF}"/>
              </a:ext>
            </a:extLst>
          </p:cNvPr>
          <p:cNvSpPr>
            <a:spLocks noGrp="1"/>
          </p:cNvSpPr>
          <p:nvPr>
            <p:ph type="title"/>
          </p:nvPr>
        </p:nvSpPr>
        <p:spPr/>
        <p:txBody>
          <a:bodyPr/>
          <a:lstStyle/>
          <a:p>
            <a:r>
              <a:rPr lang="en-US"/>
              <a:t>Click to edit Master title style</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3657599" cy="3807619"/>
          </a:xfrm>
        </p:spPr>
        <p:txBody>
          <a:bodyPr tIns="91440" bIns="91440">
            <a:normAutofit/>
          </a:bodyPr>
          <a:lstStyle>
            <a:lvl1pPr marL="342900" indent="-342900">
              <a:buFont typeface="Wingdings" panose="05000000000000000000" pitchFamily="2" charset="2"/>
              <a:buChar char="§"/>
              <a:defRPr sz="1800">
                <a:solidFill>
                  <a:schemeClr val="accent1"/>
                </a:solidFill>
              </a:defRPr>
            </a:lvl1pPr>
            <a:lvl2pPr marL="742950" indent="-285750">
              <a:buFont typeface="Wingdings" panose="05000000000000000000" pitchFamily="2" charset="2"/>
              <a:buChar char="§"/>
              <a:defRPr sz="1600">
                <a:solidFill>
                  <a:schemeClr val="accent1"/>
                </a:solidFill>
              </a:defRPr>
            </a:lvl2pPr>
            <a:lvl3pPr marL="1200150" indent="-285750">
              <a:buFont typeface="Wingdings" panose="05000000000000000000" pitchFamily="2" charset="2"/>
              <a:buChar char="§"/>
              <a:defRPr sz="1400">
                <a:solidFill>
                  <a:schemeClr val="accent1"/>
                </a:solidFill>
              </a:defRPr>
            </a:lvl3pPr>
            <a:lvl4pPr marL="1371600" indent="0">
              <a:buFont typeface="Wingdings" panose="05000000000000000000" pitchFamily="2" charset="2"/>
              <a:buNone/>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6" name="Content Placeholder 3">
            <a:extLst>
              <a:ext uri="{FF2B5EF4-FFF2-40B4-BE49-F238E27FC236}">
                <a16:creationId xmlns:a16="http://schemas.microsoft.com/office/drawing/2014/main" id="{2F1CB57C-7E41-F3AE-10C4-54D4D4616D78}"/>
              </a:ext>
            </a:extLst>
          </p:cNvPr>
          <p:cNvSpPr>
            <a:spLocks noGrp="1"/>
          </p:cNvSpPr>
          <p:nvPr>
            <p:ph sz="half" idx="2"/>
          </p:nvPr>
        </p:nvSpPr>
        <p:spPr>
          <a:xfrm>
            <a:off x="8139684" y="2505074"/>
            <a:ext cx="3657600" cy="3807620"/>
          </a:xfrm>
        </p:spPr>
        <p:txBody>
          <a:bodyPr tIns="91440" bIns="91440">
            <a:normAutofit/>
          </a:bodyPr>
          <a:lstStyle>
            <a:lvl1pPr marL="342900" indent="-342900">
              <a:buFont typeface="Wingdings" panose="05000000000000000000" pitchFamily="2" charset="2"/>
              <a:buChar char="§"/>
              <a:defRPr sz="1800">
                <a:solidFill>
                  <a:schemeClr val="accent1"/>
                </a:solidFill>
              </a:defRPr>
            </a:lvl1pPr>
            <a:lvl2pPr marL="742950" indent="-285750">
              <a:buFont typeface="Wingdings" panose="05000000000000000000" pitchFamily="2" charset="2"/>
              <a:buChar char="§"/>
              <a:defRPr sz="1600">
                <a:solidFill>
                  <a:schemeClr val="accent1"/>
                </a:solidFill>
              </a:defRPr>
            </a:lvl2pPr>
            <a:lvl3pPr marL="1200150" indent="-285750">
              <a:buFont typeface="Wingdings" panose="05000000000000000000" pitchFamily="2" charset="2"/>
              <a:buChar char="§"/>
              <a:defRPr sz="1400">
                <a:solidFill>
                  <a:schemeClr val="accent1"/>
                </a:solidFill>
              </a:defRPr>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27" name="Text Placeholder 4">
            <a:extLst>
              <a:ext uri="{FF2B5EF4-FFF2-40B4-BE49-F238E27FC236}">
                <a16:creationId xmlns:a16="http://schemas.microsoft.com/office/drawing/2014/main" id="{E7EDF8FA-6F32-67D6-ED81-B1B748F67B95}"/>
              </a:ext>
            </a:extLst>
          </p:cNvPr>
          <p:cNvSpPr>
            <a:spLocks noGrp="1"/>
          </p:cNvSpPr>
          <p:nvPr>
            <p:ph type="body" sz="quarter" idx="21"/>
          </p:nvPr>
        </p:nvSpPr>
        <p:spPr>
          <a:xfrm>
            <a:off x="8139684" y="1857770"/>
            <a:ext cx="3657600"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ooter Placeholder 8">
            <a:extLst>
              <a:ext uri="{FF2B5EF4-FFF2-40B4-BE49-F238E27FC236}">
                <a16:creationId xmlns:a16="http://schemas.microsoft.com/office/drawing/2014/main" id="{FCEFF192-C63B-AFC4-480F-DC311723C05B}"/>
              </a:ext>
            </a:extLst>
          </p:cNvPr>
          <p:cNvSpPr>
            <a:spLocks noGrp="1"/>
          </p:cNvSpPr>
          <p:nvPr>
            <p:ph type="ftr" sz="quarter" idx="23"/>
          </p:nvPr>
        </p:nvSpPr>
        <p:spPr/>
        <p:txBody>
          <a:bodyPr/>
          <a:lstStyle/>
          <a:p>
            <a:endParaRPr lang="en-US"/>
          </a:p>
        </p:txBody>
      </p:sp>
      <p:sp>
        <p:nvSpPr>
          <p:cNvPr id="2" name="Slide Number Placeholder 9">
            <a:extLst>
              <a:ext uri="{FF2B5EF4-FFF2-40B4-BE49-F238E27FC236}">
                <a16:creationId xmlns:a16="http://schemas.microsoft.com/office/drawing/2014/main" id="{D0D3D68B-19EC-5919-C299-FF3C6F2E43B4}"/>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3528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0.sv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8D8B59EE-46CD-EE62-300A-C279E5D3A707}"/>
              </a:ext>
            </a:extLst>
          </p:cNvPr>
          <p:cNvPicPr>
            <a:picLocks noGrp="1" noRot="1" noChangeAspect="1" noMove="1" noResize="1" noEditPoints="1" noAdjustHandles="1" noChangeArrowheads="1" noChangeShapeType="1" noCrop="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sp>
        <p:nvSpPr>
          <p:cNvPr id="8" name="Rectangle 1">
            <a:extLst>
              <a:ext uri="{FF2B5EF4-FFF2-40B4-BE49-F238E27FC236}">
                <a16:creationId xmlns:a16="http://schemas.microsoft.com/office/drawing/2014/main" id="{4C81A9EF-6896-2D5A-3B03-539C279CE28F}"/>
              </a:ext>
            </a:extLst>
          </p:cNvPr>
          <p:cNvSpPr/>
          <p:nvPr/>
        </p:nvSpPr>
        <p:spPr>
          <a:xfrm>
            <a:off x="2994955" y="0"/>
            <a:ext cx="9197045" cy="5419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51EC8963-6935-A3C8-D60F-982B5A84772E}"/>
              </a:ext>
            </a:extLst>
          </p:cNvPr>
          <p:cNvSpPr/>
          <p:nvPr/>
        </p:nvSpPr>
        <p:spPr>
          <a:xfrm>
            <a:off x="0" y="0"/>
            <a:ext cx="402466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D26279A-54BA-FF39-4711-480C76213292}"/>
              </a:ext>
            </a:extLst>
          </p:cNvPr>
          <p:cNvSpPr/>
          <p:nvPr/>
        </p:nvSpPr>
        <p:spPr>
          <a:xfrm>
            <a:off x="2751884" y="545306"/>
            <a:ext cx="6718805" cy="5794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03D2DC-50FC-4A35-B8DB-C2BAD7829FFD}"/>
              </a:ext>
            </a:extLst>
          </p:cNvPr>
          <p:cNvSpPr>
            <a:spLocks noGrp="1"/>
          </p:cNvSpPr>
          <p:nvPr>
            <p:ph type="title"/>
          </p:nvPr>
        </p:nvSpPr>
        <p:spPr>
          <a:xfrm>
            <a:off x="394716" y="820973"/>
            <a:ext cx="11402568" cy="4663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40AEAD1-C458-A057-AAF1-12248E5D1262}"/>
              </a:ext>
            </a:extLst>
          </p:cNvPr>
          <p:cNvSpPr>
            <a:spLocks noGrp="1"/>
          </p:cNvSpPr>
          <p:nvPr>
            <p:ph type="body" idx="1"/>
          </p:nvPr>
        </p:nvSpPr>
        <p:spPr>
          <a:xfrm>
            <a:off x="393192" y="1757166"/>
            <a:ext cx="11402568" cy="456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3">
            <a:extLst>
              <a:ext uri="{FF2B5EF4-FFF2-40B4-BE49-F238E27FC236}">
                <a16:creationId xmlns:a16="http://schemas.microsoft.com/office/drawing/2014/main" id="{DB743996-9E29-0719-FE30-FCDFB33C6E55}"/>
              </a:ext>
            </a:extLst>
          </p:cNvPr>
          <p:cNvSpPr>
            <a:spLocks noGrp="1"/>
          </p:cNvSpPr>
          <p:nvPr>
            <p:ph type="ftr" sz="quarter" idx="3"/>
          </p:nvPr>
        </p:nvSpPr>
        <p:spPr>
          <a:xfrm>
            <a:off x="435609" y="6519373"/>
            <a:ext cx="2130552" cy="73152"/>
          </a:xfrm>
          <a:prstGeom prst="rect">
            <a:avLst/>
          </a:prstGeom>
        </p:spPr>
        <p:txBody>
          <a:bodyPr vert="horz" lIns="91440" tIns="45720" rIns="91440" bIns="45720" rtlCol="0" anchor="ctr"/>
          <a:lstStyle>
            <a:lvl1pPr algn="l">
              <a:defRPr sz="800">
                <a:solidFill>
                  <a:schemeClr val="tx2"/>
                </a:solidFill>
              </a:defRPr>
            </a:lvl1pPr>
          </a:lstStyle>
          <a:p>
            <a:endParaRPr lang="en-US"/>
          </a:p>
        </p:txBody>
      </p:sp>
      <p:sp>
        <p:nvSpPr>
          <p:cNvPr id="13" name="Slide Number Placeholder 5">
            <a:extLst>
              <a:ext uri="{FF2B5EF4-FFF2-40B4-BE49-F238E27FC236}">
                <a16:creationId xmlns:a16="http://schemas.microsoft.com/office/drawing/2014/main" id="{6523341B-8C47-C728-7920-46ADAEB1A78A}"/>
              </a:ext>
            </a:extLst>
          </p:cNvPr>
          <p:cNvSpPr>
            <a:spLocks noGrp="1"/>
          </p:cNvSpPr>
          <p:nvPr>
            <p:ph type="sldNum" sz="quarter" idx="4"/>
          </p:nvPr>
        </p:nvSpPr>
        <p:spPr>
          <a:xfrm>
            <a:off x="11430000" y="6519373"/>
            <a:ext cx="365760" cy="73152"/>
          </a:xfrm>
          <a:prstGeom prst="rect">
            <a:avLst/>
          </a:prstGeom>
        </p:spPr>
        <p:txBody>
          <a:bodyPr vert="horz" lIns="91440" tIns="45720" rIns="91440" bIns="45720" rtlCol="0" anchor="ctr"/>
          <a:lstStyle>
            <a:lvl1pPr algn="r">
              <a:defRPr sz="800">
                <a:solidFill>
                  <a:schemeClr val="tx2"/>
                </a:solidFill>
              </a:defRPr>
            </a:lvl1pPr>
          </a:lstStyle>
          <a:p>
            <a:fld id="{907B734C-5D49-42BF-AADB-FC15364A8352}" type="slidenum">
              <a:rPr lang="en-US" smtClean="0"/>
              <a:t>‹#›</a:t>
            </a:fld>
            <a:endParaRPr lang="en-US"/>
          </a:p>
        </p:txBody>
      </p:sp>
    </p:spTree>
    <p:extLst>
      <p:ext uri="{BB962C8B-B14F-4D97-AF65-F5344CB8AC3E}">
        <p14:creationId xmlns:p14="http://schemas.microsoft.com/office/powerpoint/2010/main" val="3192085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D3BE5F8-ECA0-FF84-0CB2-5C5D351C7768}"/>
              </a:ext>
            </a:extLst>
          </p:cNvPr>
          <p:cNvPicPr>
            <a:picLocks noGrp="1" noRot="1" noChangeAspect="1" noMove="1" noResize="1" noEditPoints="1" noAdjustHandles="1" noChangeArrowheads="1" noChangeShapeType="1" noCrop="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0" y="0"/>
            <a:ext cx="12192000" cy="6858000"/>
          </a:xfrm>
          <a:prstGeom prst="rect">
            <a:avLst/>
          </a:prstGeom>
        </p:spPr>
      </p:pic>
      <p:sp>
        <p:nvSpPr>
          <p:cNvPr id="18" name="Rectangle 1">
            <a:extLst>
              <a:ext uri="{FF2B5EF4-FFF2-40B4-BE49-F238E27FC236}">
                <a16:creationId xmlns:a16="http://schemas.microsoft.com/office/drawing/2014/main" id="{4A6569C6-AD36-9E47-B80F-29B3031A61AB}"/>
              </a:ext>
            </a:extLst>
          </p:cNvPr>
          <p:cNvSpPr>
            <a:spLocks noGrp="1" noRot="1" noMove="1" noResize="1" noEditPoints="1" noAdjustHandles="1" noChangeArrowheads="1" noChangeShapeType="1"/>
          </p:cNvSpPr>
          <p:nvPr/>
        </p:nvSpPr>
        <p:spPr>
          <a:xfrm>
            <a:off x="2994955" y="0"/>
            <a:ext cx="9197045" cy="5419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55A93C2-8599-000E-2AB4-A691B211C50D}"/>
              </a:ext>
            </a:extLst>
          </p:cNvPr>
          <p:cNvSpPr>
            <a:spLocks noGrp="1" noRot="1" noMove="1" noResize="1" noEditPoints="1" noAdjustHandles="1" noChangeArrowheads="1" noChangeShapeType="1"/>
          </p:cNvSpPr>
          <p:nvPr/>
        </p:nvSpPr>
        <p:spPr>
          <a:xfrm>
            <a:off x="0" y="1"/>
            <a:ext cx="402466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8F854B93-7E68-D167-7764-BC29D680653E}"/>
              </a:ext>
            </a:extLst>
          </p:cNvPr>
          <p:cNvSpPr>
            <a:spLocks noGrp="1" noRot="1" noMove="1" noResize="1" noEditPoints="1" noAdjustHandles="1" noChangeArrowheads="1" noChangeShapeType="1"/>
          </p:cNvSpPr>
          <p:nvPr/>
        </p:nvSpPr>
        <p:spPr>
          <a:xfrm>
            <a:off x="2751884" y="545306"/>
            <a:ext cx="6718805" cy="5794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42ABA03E-A602-B67A-4176-A71C5988AE14}"/>
              </a:ext>
            </a:extLst>
          </p:cNvPr>
          <p:cNvSpPr>
            <a:spLocks noGrp="1"/>
          </p:cNvSpPr>
          <p:nvPr>
            <p:ph type="title"/>
          </p:nvPr>
        </p:nvSpPr>
        <p:spPr>
          <a:xfrm>
            <a:off x="394716" y="820973"/>
            <a:ext cx="11402568" cy="466344"/>
          </a:xfrm>
          <a:prstGeom prst="rect">
            <a:avLst/>
          </a:prstGeom>
        </p:spPr>
        <p:txBody>
          <a:bodyPr vert="horz" lIns="91440" tIns="45720" rIns="91440" bIns="45720" rtlCol="0" anchor="ctr">
            <a:noAutofit/>
          </a:bodyPr>
          <a:lstStyle/>
          <a:p>
            <a:r>
              <a:rPr lang="en-US"/>
              <a:t>Click to edit Master title style</a:t>
            </a:r>
          </a:p>
        </p:txBody>
      </p:sp>
      <p:sp>
        <p:nvSpPr>
          <p:cNvPr id="22" name="Text Placeholder 2">
            <a:extLst>
              <a:ext uri="{FF2B5EF4-FFF2-40B4-BE49-F238E27FC236}">
                <a16:creationId xmlns:a16="http://schemas.microsoft.com/office/drawing/2014/main" id="{38D351B6-19DE-945D-21B0-34F2473EB942}"/>
              </a:ext>
            </a:extLst>
          </p:cNvPr>
          <p:cNvSpPr>
            <a:spLocks noGrp="1"/>
          </p:cNvSpPr>
          <p:nvPr>
            <p:ph type="body" idx="1"/>
          </p:nvPr>
        </p:nvSpPr>
        <p:spPr>
          <a:xfrm>
            <a:off x="393192" y="1757166"/>
            <a:ext cx="11402568" cy="456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3">
            <a:extLst>
              <a:ext uri="{FF2B5EF4-FFF2-40B4-BE49-F238E27FC236}">
                <a16:creationId xmlns:a16="http://schemas.microsoft.com/office/drawing/2014/main" id="{D5070D82-A3DD-4CFC-2449-C238F3633CA8}"/>
              </a:ext>
            </a:extLst>
          </p:cNvPr>
          <p:cNvSpPr>
            <a:spLocks noGrp="1"/>
          </p:cNvSpPr>
          <p:nvPr>
            <p:ph type="ftr" sz="quarter" idx="3"/>
          </p:nvPr>
        </p:nvSpPr>
        <p:spPr>
          <a:xfrm>
            <a:off x="435609" y="6519373"/>
            <a:ext cx="2130552" cy="73152"/>
          </a:xfrm>
          <a:prstGeom prst="rect">
            <a:avLst/>
          </a:prstGeom>
        </p:spPr>
        <p:txBody>
          <a:bodyPr vert="horz" lIns="91440" tIns="45720" rIns="91440" bIns="45720" rtlCol="0" anchor="ctr"/>
          <a:lstStyle>
            <a:lvl1pPr algn="l">
              <a:defRPr sz="800">
                <a:solidFill>
                  <a:schemeClr val="bg2"/>
                </a:solidFill>
              </a:defRPr>
            </a:lvl1pPr>
          </a:lstStyle>
          <a:p>
            <a:r>
              <a:rPr lang="en-US"/>
              <a:t>© 2023. EMS LINQ, Inc. All rights reserved.</a:t>
            </a:r>
          </a:p>
        </p:txBody>
      </p:sp>
      <p:sp>
        <p:nvSpPr>
          <p:cNvPr id="25" name="Slide Number Placeholder 5">
            <a:extLst>
              <a:ext uri="{FF2B5EF4-FFF2-40B4-BE49-F238E27FC236}">
                <a16:creationId xmlns:a16="http://schemas.microsoft.com/office/drawing/2014/main" id="{1000C057-C8AD-3480-7FD9-8359B5041562}"/>
              </a:ext>
            </a:extLst>
          </p:cNvPr>
          <p:cNvSpPr>
            <a:spLocks noGrp="1"/>
          </p:cNvSpPr>
          <p:nvPr>
            <p:ph type="sldNum" sz="quarter" idx="4"/>
          </p:nvPr>
        </p:nvSpPr>
        <p:spPr>
          <a:xfrm>
            <a:off x="11430000" y="6519373"/>
            <a:ext cx="365760" cy="73152"/>
          </a:xfrm>
          <a:prstGeom prst="rect">
            <a:avLst/>
          </a:prstGeom>
        </p:spPr>
        <p:txBody>
          <a:bodyPr vert="horz" lIns="91440" tIns="45720" rIns="91440" bIns="45720" rtlCol="0" anchor="ctr"/>
          <a:lstStyle>
            <a:lvl1pPr algn="r">
              <a:defRPr sz="800">
                <a:solidFill>
                  <a:schemeClr val="bg2"/>
                </a:solidFill>
              </a:defRPr>
            </a:lvl1pPr>
          </a:lstStyle>
          <a:p>
            <a:fld id="{149CF4E1-59C8-4A20-BF84-D07A4D932489}" type="slidenum">
              <a:rPr lang="en-US" smtClean="0"/>
              <a:pPr/>
              <a:t>‹#›</a:t>
            </a:fld>
            <a:endParaRPr lang="en-US"/>
          </a:p>
        </p:txBody>
      </p:sp>
    </p:spTree>
    <p:extLst>
      <p:ext uri="{BB962C8B-B14F-4D97-AF65-F5344CB8AC3E}">
        <p14:creationId xmlns:p14="http://schemas.microsoft.com/office/powerpoint/2010/main" val="2071318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4B504-E53A-3CE2-0AF6-D1F745706EEA}"/>
              </a:ext>
            </a:extLst>
          </p:cNvPr>
          <p:cNvSpPr>
            <a:spLocks noGrp="1"/>
          </p:cNvSpPr>
          <p:nvPr>
            <p:ph type="ctrTitle"/>
          </p:nvPr>
        </p:nvSpPr>
        <p:spPr/>
        <p:txBody>
          <a:bodyPr/>
          <a:lstStyle/>
          <a:p>
            <a:r>
              <a:rPr lang="en-US"/>
              <a:t>Social Media Toolkit</a:t>
            </a:r>
          </a:p>
        </p:txBody>
      </p:sp>
      <p:sp>
        <p:nvSpPr>
          <p:cNvPr id="3" name="Footer Placeholder 2">
            <a:extLst>
              <a:ext uri="{FF2B5EF4-FFF2-40B4-BE49-F238E27FC236}">
                <a16:creationId xmlns:a16="http://schemas.microsoft.com/office/drawing/2014/main" id="{8918018C-C402-FD09-A150-969BBE4E25DC}"/>
              </a:ext>
            </a:extLst>
          </p:cNvPr>
          <p:cNvSpPr>
            <a:spLocks noGrp="1"/>
          </p:cNvSpPr>
          <p:nvPr>
            <p:ph type="ftr" sz="quarter" idx="11"/>
          </p:nvPr>
        </p:nvSpPr>
        <p:spPr>
          <a:xfrm>
            <a:off x="435609" y="622115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pic>
        <p:nvPicPr>
          <p:cNvPr id="1026" name="Picture 2">
            <a:extLst>
              <a:ext uri="{FF2B5EF4-FFF2-40B4-BE49-F238E27FC236}">
                <a16:creationId xmlns:a16="http://schemas.microsoft.com/office/drawing/2014/main" id="{6E47F167-8E3B-B7DF-C714-24F10BF67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43" y="5088757"/>
            <a:ext cx="2016175" cy="120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5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3"/>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4"/>
          <a:stretch>
            <a:fillRect/>
          </a:stretch>
        </p:blipFill>
        <p:spPr>
          <a:xfrm>
            <a:off x="6853551" y="5384660"/>
            <a:ext cx="259518" cy="283848"/>
          </a:xfrm>
          <a:prstGeom prst="rect">
            <a:avLst/>
          </a:prstGeom>
        </p:spPr>
      </p:pic>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dirty="0"/>
              <a:t>Social Media Script #1</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r>
              <a:rPr lang="en-US" dirty="0"/>
              <a:t>Fees</a:t>
            </a:r>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2</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65385" y="1838257"/>
            <a:ext cx="4535280" cy="392415"/>
          </a:xfrm>
          <a:prstGeom prst="rect">
            <a:avLst/>
          </a:prstGeom>
          <a:noFill/>
        </p:spPr>
        <p:txBody>
          <a:bodyPr wrap="square" rtlCol="0">
            <a:spAutoFit/>
          </a:bodyPr>
          <a:lstStyle/>
          <a:p>
            <a:r>
              <a:rPr lang="en-US" sz="650" dirty="0">
                <a:solidFill>
                  <a:schemeClr val="bg1"/>
                </a:solidFill>
              </a:rPr>
              <a:t>Get ready for the new school year with the hassle-free solution eliminating the need for cash transactions, LINQ Connect! Whether it's meal account payments or school fees such as school swag, yearbooks, field trips and more, LINQ Connect has you covered this school year. #LINQConnect #K12Payments</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394715" y="1317773"/>
            <a:ext cx="46843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141414"/>
                </a:solidFill>
                <a:effectLst/>
                <a:latin typeface="Work Sans"/>
                <a:ea typeface="Calibri"/>
                <a:cs typeface="Times New Roman"/>
              </a:rPr>
              <a:t>Copy: </a:t>
            </a:r>
            <a:br>
              <a:rPr lang="en-US" altLang="en-US" sz="1200" b="1"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lang="en-US" altLang="en-US" sz="1200" dirty="0">
                <a:solidFill>
                  <a:srgbClr val="141414"/>
                </a:solidFill>
                <a:latin typeface="Work Sans"/>
                <a:ea typeface="Calibri"/>
                <a:cs typeface="Times New Roman"/>
              </a:rPr>
              <a:t>Get ready for the new school year with the hassle-free solution eliminating the need for cash transactions, LINQ Connect! Whether it's meal account payments or school fees such as school swag, yearbooks, field trips and more, LINQ Connect has you covered this school year. </a:t>
            </a: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dirty="0">
              <a:solidFill>
                <a:srgbClr val="141414"/>
              </a:solidFill>
              <a:latin typeface="Work Sans"/>
              <a:ea typeface="Calibri"/>
              <a:cs typeface="Times New Roman"/>
            </a:endParaRPr>
          </a:p>
          <a:p>
            <a:pPr eaLnBrk="0" fontAlgn="base" hangingPunct="0">
              <a:spcBef>
                <a:spcPct val="0"/>
              </a:spcBef>
              <a:spcAft>
                <a:spcPct val="0"/>
              </a:spcAft>
            </a:pPr>
            <a:br>
              <a:rPr lang="en-US" altLang="en-US" sz="1200" dirty="0">
                <a:solidFill>
                  <a:srgbClr val="141414"/>
                </a:solidFill>
                <a:latin typeface="Work Sans"/>
                <a:ea typeface="Calibri"/>
                <a:cs typeface="Times New Roman"/>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141414"/>
                </a:solidFill>
                <a:effectLst/>
                <a:latin typeface="Work Sans"/>
                <a:ea typeface="Calibri"/>
                <a:cs typeface="Times New Roman"/>
              </a:rPr>
              <a:t>Hastags</a:t>
            </a:r>
            <a:r>
              <a:rPr kumimoji="0" lang="en-US" altLang="en-US" sz="1200" b="1" i="0" u="none" strike="noStrike" cap="none" normalizeH="0" baseline="0" dirty="0">
                <a:ln>
                  <a:noFill/>
                </a:ln>
                <a:solidFill>
                  <a:srgbClr val="141414"/>
                </a:solidFill>
                <a:effectLst/>
                <a:latin typeface="Work Sans"/>
                <a:ea typeface="Calibri"/>
                <a:cs typeface="Times New Roman"/>
              </a:rPr>
              <a:t>:</a:t>
            </a:r>
            <a:r>
              <a:rPr kumimoji="0" lang="en-US" altLang="en-US" sz="1200" b="0" i="0" u="none" strike="noStrike" cap="none" normalizeH="0" baseline="0" dirty="0">
                <a:ln>
                  <a:noFill/>
                </a:ln>
                <a:solidFill>
                  <a:srgbClr val="141414"/>
                </a:solidFill>
                <a:effectLst/>
                <a:latin typeface="Work Sans"/>
                <a:ea typeface="Calibri"/>
                <a:cs typeface="Times New Roman"/>
              </a:rPr>
              <a:t> </a:t>
            </a: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b="0" i="0" u="none" strike="noStrike" cap="none" normalizeH="0" baseline="0" dirty="0">
              <a:ln>
                <a:noFill/>
              </a:ln>
              <a:solidFill>
                <a:srgbClr val="141414"/>
              </a:solidFill>
              <a:effectLst/>
              <a:latin typeface="Work Sans"/>
              <a:ea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4">
            <a:extLst>
              <a:ext uri="{FF2B5EF4-FFF2-40B4-BE49-F238E27FC236}">
                <a16:creationId xmlns:a16="http://schemas.microsoft.com/office/drawing/2014/main" id="{5B1C9E6C-B6DE-802D-DAF4-937A6C5AB3A8}"/>
              </a:ext>
            </a:extLst>
          </p:cNvPr>
          <p:cNvSpPr>
            <a:spLocks noChangeArrowheads="1"/>
          </p:cNvSpPr>
          <p:nvPr/>
        </p:nvSpPr>
        <p:spPr bwMode="auto">
          <a:xfrm>
            <a:off x="394716" y="5842586"/>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F1705BC-3DAF-728C-7CF8-EE26AB5FA78F}"/>
              </a:ext>
            </a:extLst>
          </p:cNvPr>
          <p:cNvSpPr/>
          <p:nvPr/>
        </p:nvSpPr>
        <p:spPr>
          <a:xfrm>
            <a:off x="6745086" y="2383201"/>
            <a:ext cx="4523470" cy="238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TBD</a:t>
            </a:r>
          </a:p>
        </p:txBody>
      </p:sp>
      <p:pic>
        <p:nvPicPr>
          <p:cNvPr id="10" name="Picture 9">
            <a:extLst>
              <a:ext uri="{FF2B5EF4-FFF2-40B4-BE49-F238E27FC236}">
                <a16:creationId xmlns:a16="http://schemas.microsoft.com/office/drawing/2014/main" id="{54280407-DAF1-EF8B-3310-A2EB9F0060E2}"/>
              </a:ext>
            </a:extLst>
          </p:cNvPr>
          <p:cNvPicPr>
            <a:picLocks noChangeAspect="1"/>
          </p:cNvPicPr>
          <p:nvPr/>
        </p:nvPicPr>
        <p:blipFill rotWithShape="1">
          <a:blip r:embed="rId5"/>
          <a:srcRect t="1410"/>
          <a:stretch/>
        </p:blipFill>
        <p:spPr>
          <a:xfrm>
            <a:off x="6765386" y="2383200"/>
            <a:ext cx="4568922" cy="2405102"/>
          </a:xfrm>
          <a:prstGeom prst="rect">
            <a:avLst/>
          </a:prstGeom>
        </p:spPr>
      </p:pic>
      <p:pic>
        <p:nvPicPr>
          <p:cNvPr id="11" name="Picture 10">
            <a:extLst>
              <a:ext uri="{FF2B5EF4-FFF2-40B4-BE49-F238E27FC236}">
                <a16:creationId xmlns:a16="http://schemas.microsoft.com/office/drawing/2014/main" id="{9D3003C8-4878-6CB4-3A14-8432590AC815}"/>
              </a:ext>
            </a:extLst>
          </p:cNvPr>
          <p:cNvPicPr>
            <a:picLocks noChangeAspect="1"/>
          </p:cNvPicPr>
          <p:nvPr/>
        </p:nvPicPr>
        <p:blipFill rotWithShape="1">
          <a:blip r:embed="rId5"/>
          <a:srcRect t="1410"/>
          <a:stretch/>
        </p:blipFill>
        <p:spPr>
          <a:xfrm>
            <a:off x="435610" y="3941502"/>
            <a:ext cx="2861658" cy="1506390"/>
          </a:xfrm>
          <a:prstGeom prst="rect">
            <a:avLst/>
          </a:prstGeom>
        </p:spPr>
      </p:pic>
      <p:pic>
        <p:nvPicPr>
          <p:cNvPr id="16" name="Picture 15">
            <a:extLst>
              <a:ext uri="{FF2B5EF4-FFF2-40B4-BE49-F238E27FC236}">
                <a16:creationId xmlns:a16="http://schemas.microsoft.com/office/drawing/2014/main" id="{351284B1-1AFB-2DF6-B9D1-A30E0143701D}"/>
              </a:ext>
            </a:extLst>
          </p:cNvPr>
          <p:cNvPicPr>
            <a:picLocks noChangeAspect="1"/>
          </p:cNvPicPr>
          <p:nvPr/>
        </p:nvPicPr>
        <p:blipFill>
          <a:blip r:embed="rId6"/>
          <a:stretch>
            <a:fillRect/>
          </a:stretch>
        </p:blipFill>
        <p:spPr>
          <a:xfrm>
            <a:off x="3395197" y="3941502"/>
            <a:ext cx="2861658" cy="1500263"/>
          </a:xfrm>
          <a:prstGeom prst="rect">
            <a:avLst/>
          </a:prstGeom>
        </p:spPr>
      </p:pic>
    </p:spTree>
    <p:extLst>
      <p:ext uri="{BB962C8B-B14F-4D97-AF65-F5344CB8AC3E}">
        <p14:creationId xmlns:p14="http://schemas.microsoft.com/office/powerpoint/2010/main" val="381680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3"/>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4"/>
          <a:stretch>
            <a:fillRect/>
          </a:stretch>
        </p:blipFill>
        <p:spPr>
          <a:xfrm>
            <a:off x="6853551" y="5384660"/>
            <a:ext cx="259518" cy="283848"/>
          </a:xfrm>
          <a:prstGeom prst="rect">
            <a:avLst/>
          </a:prstGeom>
        </p:spPr>
      </p:pic>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dirty="0"/>
              <a:t>Social Media Script #1</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r>
              <a:rPr lang="en-US" dirty="0"/>
              <a:t>No Fees</a:t>
            </a:r>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3</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65385" y="1838257"/>
            <a:ext cx="4535280" cy="392415"/>
          </a:xfrm>
          <a:prstGeom prst="rect">
            <a:avLst/>
          </a:prstGeom>
          <a:noFill/>
        </p:spPr>
        <p:txBody>
          <a:bodyPr wrap="square" rtlCol="0">
            <a:spAutoFit/>
          </a:bodyPr>
          <a:lstStyle/>
          <a:p>
            <a:r>
              <a:rPr lang="en-US" sz="650" dirty="0">
                <a:solidFill>
                  <a:schemeClr val="bg1"/>
                </a:solidFill>
              </a:rPr>
              <a:t>Get ready for the new school year with the hassle-free solution eliminating the need for cash transactions, LINQ Connect! Whether it's meal account payments or school fees such as school swag, yearbooks, field trips and more, LINQ Connect has you covered this school year. #LINQConnect #K12Payments</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394715" y="1502439"/>
            <a:ext cx="468437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141414"/>
                </a:solidFill>
                <a:effectLst/>
                <a:latin typeface="Work Sans"/>
                <a:ea typeface="Calibri"/>
                <a:cs typeface="Times New Roman"/>
              </a:rPr>
              <a:t>Copy: </a:t>
            </a:r>
            <a:br>
              <a:rPr lang="en-US" altLang="en-US" sz="1200" b="1"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lang="en-US" altLang="en-US" sz="1200" dirty="0">
                <a:solidFill>
                  <a:srgbClr val="141414"/>
                </a:solidFill>
                <a:latin typeface="Work Sans"/>
                <a:ea typeface="Calibri"/>
                <a:cs typeface="Times New Roman"/>
              </a:rPr>
              <a:t>Get ahead of the game and make the upcoming school year a breeze by utilizing the convenience of LINQ Connect - the ultimate payment platform for all your school-related expenses. </a:t>
            </a: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dirty="0">
              <a:solidFill>
                <a:srgbClr val="141414"/>
              </a:solidFill>
              <a:latin typeface="Work Sans"/>
              <a:ea typeface="Calibri"/>
              <a:cs typeface="Times New Roman"/>
            </a:endParaRPr>
          </a:p>
          <a:p>
            <a:pPr eaLnBrk="0" fontAlgn="base" hangingPunct="0">
              <a:spcBef>
                <a:spcPct val="0"/>
              </a:spcBef>
              <a:spcAft>
                <a:spcPct val="0"/>
              </a:spcAft>
            </a:pPr>
            <a:br>
              <a:rPr lang="en-US" altLang="en-US" sz="1200" dirty="0">
                <a:solidFill>
                  <a:srgbClr val="141414"/>
                </a:solidFill>
                <a:latin typeface="Work Sans"/>
                <a:ea typeface="Calibri"/>
                <a:cs typeface="Times New Roman"/>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141414"/>
                </a:solidFill>
                <a:effectLst/>
                <a:latin typeface="Work Sans"/>
                <a:ea typeface="Calibri"/>
                <a:cs typeface="Times New Roman"/>
              </a:rPr>
              <a:t>Hastags</a:t>
            </a:r>
            <a:r>
              <a:rPr kumimoji="0" lang="en-US" altLang="en-US" sz="1200" b="1" i="0" u="none" strike="noStrike" cap="none" normalizeH="0" baseline="0" dirty="0">
                <a:ln>
                  <a:noFill/>
                </a:ln>
                <a:solidFill>
                  <a:srgbClr val="141414"/>
                </a:solidFill>
                <a:effectLst/>
                <a:latin typeface="Work Sans"/>
                <a:ea typeface="Calibri"/>
                <a:cs typeface="Times New Roman"/>
              </a:rPr>
              <a:t>:</a:t>
            </a:r>
            <a:r>
              <a:rPr kumimoji="0" lang="en-US" altLang="en-US" sz="1200" b="0" i="0" u="none" strike="noStrike" cap="none" normalizeH="0" baseline="0" dirty="0">
                <a:ln>
                  <a:noFill/>
                </a:ln>
                <a:solidFill>
                  <a:srgbClr val="141414"/>
                </a:solidFill>
                <a:effectLst/>
                <a:latin typeface="Work Sans"/>
                <a:ea typeface="Calibri"/>
                <a:cs typeface="Times New Roman"/>
              </a:rPr>
              <a:t> </a:t>
            </a: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b="0" i="0" u="none" strike="noStrike" cap="none" normalizeH="0" baseline="0" dirty="0">
              <a:ln>
                <a:noFill/>
              </a:ln>
              <a:solidFill>
                <a:srgbClr val="141414"/>
              </a:solidFill>
              <a:effectLst/>
              <a:latin typeface="Work Sans"/>
              <a:ea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4">
            <a:extLst>
              <a:ext uri="{FF2B5EF4-FFF2-40B4-BE49-F238E27FC236}">
                <a16:creationId xmlns:a16="http://schemas.microsoft.com/office/drawing/2014/main" id="{5B1C9E6C-B6DE-802D-DAF4-937A6C5AB3A8}"/>
              </a:ext>
            </a:extLst>
          </p:cNvPr>
          <p:cNvSpPr>
            <a:spLocks noChangeArrowheads="1"/>
          </p:cNvSpPr>
          <p:nvPr/>
        </p:nvSpPr>
        <p:spPr bwMode="auto">
          <a:xfrm>
            <a:off x="394716" y="5842586"/>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F1705BC-3DAF-728C-7CF8-EE26AB5FA78F}"/>
              </a:ext>
            </a:extLst>
          </p:cNvPr>
          <p:cNvSpPr/>
          <p:nvPr/>
        </p:nvSpPr>
        <p:spPr>
          <a:xfrm>
            <a:off x="6745086" y="2383201"/>
            <a:ext cx="4523470" cy="238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TBD</a:t>
            </a:r>
          </a:p>
        </p:txBody>
      </p:sp>
      <p:pic>
        <p:nvPicPr>
          <p:cNvPr id="8" name="Picture 7">
            <a:extLst>
              <a:ext uri="{FF2B5EF4-FFF2-40B4-BE49-F238E27FC236}">
                <a16:creationId xmlns:a16="http://schemas.microsoft.com/office/drawing/2014/main" id="{8B42BAAD-D767-C648-DC53-D7CF7ACF98FA}"/>
              </a:ext>
            </a:extLst>
          </p:cNvPr>
          <p:cNvPicPr>
            <a:picLocks noChangeAspect="1"/>
          </p:cNvPicPr>
          <p:nvPr/>
        </p:nvPicPr>
        <p:blipFill>
          <a:blip r:embed="rId5"/>
          <a:stretch>
            <a:fillRect/>
          </a:stretch>
        </p:blipFill>
        <p:spPr>
          <a:xfrm>
            <a:off x="6736277" y="2383201"/>
            <a:ext cx="4597996" cy="2390481"/>
          </a:xfrm>
          <a:prstGeom prst="rect">
            <a:avLst/>
          </a:prstGeom>
        </p:spPr>
      </p:pic>
      <p:pic>
        <p:nvPicPr>
          <p:cNvPr id="13" name="Picture 12">
            <a:extLst>
              <a:ext uri="{FF2B5EF4-FFF2-40B4-BE49-F238E27FC236}">
                <a16:creationId xmlns:a16="http://schemas.microsoft.com/office/drawing/2014/main" id="{137B3B7D-C710-2421-3463-4A285ABFD49F}"/>
              </a:ext>
            </a:extLst>
          </p:cNvPr>
          <p:cNvPicPr>
            <a:picLocks noChangeAspect="1"/>
          </p:cNvPicPr>
          <p:nvPr/>
        </p:nvPicPr>
        <p:blipFill>
          <a:blip r:embed="rId5"/>
          <a:stretch>
            <a:fillRect/>
          </a:stretch>
        </p:blipFill>
        <p:spPr>
          <a:xfrm>
            <a:off x="478457" y="3927623"/>
            <a:ext cx="2808636" cy="1460199"/>
          </a:xfrm>
          <a:prstGeom prst="rect">
            <a:avLst/>
          </a:prstGeom>
        </p:spPr>
      </p:pic>
      <p:pic>
        <p:nvPicPr>
          <p:cNvPr id="17" name="Picture 16">
            <a:extLst>
              <a:ext uri="{FF2B5EF4-FFF2-40B4-BE49-F238E27FC236}">
                <a16:creationId xmlns:a16="http://schemas.microsoft.com/office/drawing/2014/main" id="{876A5469-3F07-79D3-0F81-58394D31774C}"/>
              </a:ext>
            </a:extLst>
          </p:cNvPr>
          <p:cNvPicPr>
            <a:picLocks noChangeAspect="1"/>
          </p:cNvPicPr>
          <p:nvPr/>
        </p:nvPicPr>
        <p:blipFill>
          <a:blip r:embed="rId6"/>
          <a:stretch>
            <a:fillRect/>
          </a:stretch>
        </p:blipFill>
        <p:spPr>
          <a:xfrm>
            <a:off x="3338833" y="3911259"/>
            <a:ext cx="2808637" cy="1463896"/>
          </a:xfrm>
          <a:prstGeom prst="rect">
            <a:avLst/>
          </a:prstGeom>
        </p:spPr>
      </p:pic>
    </p:spTree>
    <p:extLst>
      <p:ext uri="{BB962C8B-B14F-4D97-AF65-F5344CB8AC3E}">
        <p14:creationId xmlns:p14="http://schemas.microsoft.com/office/powerpoint/2010/main" val="408286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73CA0D-2F0D-6C8B-23F9-BDBE850FB719}"/>
              </a:ext>
            </a:extLst>
          </p:cNvPr>
          <p:cNvGrpSpPr/>
          <p:nvPr/>
        </p:nvGrpSpPr>
        <p:grpSpPr>
          <a:xfrm>
            <a:off x="6735462" y="1364767"/>
            <a:ext cx="4607469" cy="4528414"/>
            <a:chOff x="6735462" y="1364767"/>
            <a:chExt cx="4607469" cy="4528414"/>
          </a:xfrm>
        </p:grpSpPr>
        <p:grpSp>
          <p:nvGrpSpPr>
            <p:cNvPr id="26" name="Group 25">
              <a:extLst>
                <a:ext uri="{FF2B5EF4-FFF2-40B4-BE49-F238E27FC236}">
                  <a16:creationId xmlns:a16="http://schemas.microsoft.com/office/drawing/2014/main" id="{9340F872-993B-3630-70CD-6F5AEE8179ED}"/>
                </a:ext>
              </a:extLst>
            </p:cNvPr>
            <p:cNvGrpSpPr/>
            <p:nvPr/>
          </p:nvGrpSpPr>
          <p:grpSpPr>
            <a:xfrm>
              <a:off x="6735462" y="1364767"/>
              <a:ext cx="4607469" cy="4528414"/>
              <a:chOff x="6735462" y="1364767"/>
              <a:chExt cx="4607469" cy="4528414"/>
            </a:xfrm>
          </p:grpSpPr>
          <p:grpSp>
            <p:nvGrpSpPr>
              <p:cNvPr id="23" name="Group 22">
                <a:extLst>
                  <a:ext uri="{FF2B5EF4-FFF2-40B4-BE49-F238E27FC236}">
                    <a16:creationId xmlns:a16="http://schemas.microsoft.com/office/drawing/2014/main" id="{3581190E-76C9-86A9-3DD4-0D1FF066F8E9}"/>
                  </a:ext>
                </a:extLst>
              </p:cNvPr>
              <p:cNvGrpSpPr/>
              <p:nvPr/>
            </p:nvGrpSpPr>
            <p:grpSpPr>
              <a:xfrm>
                <a:off x="6735462" y="1364767"/>
                <a:ext cx="4607469" cy="4528414"/>
                <a:chOff x="6735462" y="1364767"/>
                <a:chExt cx="4607469" cy="4528414"/>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pic>
                    <p:nvPicPr>
                      <p:cNvPr id="11" name="Picture 10" descr="A screenshot of a computer&#10;&#10;Description automatically generated with medium confidence">
                        <a:extLst>
                          <a:ext uri="{FF2B5EF4-FFF2-40B4-BE49-F238E27FC236}">
                            <a16:creationId xmlns:a16="http://schemas.microsoft.com/office/drawing/2014/main" id="{C08B0CBE-25FB-7DF2-3F5A-751794C79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830" y="1683247"/>
                        <a:ext cx="4588218" cy="2385873"/>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4"/>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5"/>
              <a:stretch>
                <a:fillRect/>
              </a:stretch>
            </p:blipFill>
            <p:spPr>
              <a:xfrm>
                <a:off x="6853551" y="5384660"/>
                <a:ext cx="259518" cy="283848"/>
              </a:xfrm>
              <a:prstGeom prst="rect">
                <a:avLst/>
              </a:prstGeom>
            </p:spPr>
          </p:pic>
        </p:grpSp>
        <p:pic>
          <p:nvPicPr>
            <p:cNvPr id="2" name="Picture 1">
              <a:extLst>
                <a:ext uri="{FF2B5EF4-FFF2-40B4-BE49-F238E27FC236}">
                  <a16:creationId xmlns:a16="http://schemas.microsoft.com/office/drawing/2014/main" id="{D0AD770C-A261-5FB5-4FD0-CAD7E77B6075}"/>
                </a:ext>
              </a:extLst>
            </p:cNvPr>
            <p:cNvPicPr>
              <a:picLocks noChangeAspect="1"/>
            </p:cNvPicPr>
            <p:nvPr/>
          </p:nvPicPr>
          <p:blipFill>
            <a:blip r:embed="rId6"/>
            <a:stretch>
              <a:fillRect/>
            </a:stretch>
          </p:blipFill>
          <p:spPr>
            <a:xfrm>
              <a:off x="6745085" y="2410872"/>
              <a:ext cx="4588218" cy="2387078"/>
            </a:xfrm>
            <a:prstGeom prst="rect">
              <a:avLst/>
            </a:prstGeom>
          </p:spPr>
        </p:pic>
      </p:grpSp>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a:t>Social Media Script #2</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4</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34159" y="1728962"/>
            <a:ext cx="4535280" cy="646331"/>
          </a:xfrm>
          <a:prstGeom prst="rect">
            <a:avLst/>
          </a:prstGeom>
          <a:noFill/>
        </p:spPr>
        <p:txBody>
          <a:bodyPr wrap="square" rtlCol="0">
            <a:spAutoFit/>
          </a:bodyPr>
          <a:lstStyle/>
          <a:p>
            <a:r>
              <a:rPr lang="en-US" sz="400" dirty="0">
                <a:solidFill>
                  <a:schemeClr val="bg1"/>
                </a:solidFill>
              </a:rPr>
              <a:t>Be sure to download the LINQ Connect App before school starts. The benefits of LINQ Connect are:  </a:t>
            </a:r>
          </a:p>
          <a:p>
            <a:endParaRPr lang="en-US" sz="400" dirty="0">
              <a:solidFill>
                <a:schemeClr val="bg1"/>
              </a:solidFill>
            </a:endParaRPr>
          </a:p>
          <a:p>
            <a:r>
              <a:rPr lang="en-US" sz="400" dirty="0">
                <a:solidFill>
                  <a:schemeClr val="bg1"/>
                </a:solidFill>
              </a:rPr>
              <a:t>-Real-Time Connectivity </a:t>
            </a:r>
          </a:p>
          <a:p>
            <a:r>
              <a:rPr lang="en-US" sz="400" dirty="0">
                <a:solidFill>
                  <a:schemeClr val="bg1"/>
                </a:solidFill>
              </a:rPr>
              <a:t>-Easy Way to Add Funds to Meal Accounts  </a:t>
            </a:r>
          </a:p>
          <a:p>
            <a:r>
              <a:rPr lang="en-US" sz="400" dirty="0">
                <a:solidFill>
                  <a:schemeClr val="bg1"/>
                </a:solidFill>
              </a:rPr>
              <a:t>-Meal Applications and Status Updates </a:t>
            </a:r>
          </a:p>
          <a:p>
            <a:r>
              <a:rPr lang="en-US" sz="400" dirty="0">
                <a:solidFill>
                  <a:schemeClr val="bg1"/>
                </a:solidFill>
              </a:rPr>
              <a:t>-Low Balance Notifications </a:t>
            </a:r>
            <a:br>
              <a:rPr lang="en-US" sz="400" dirty="0">
                <a:solidFill>
                  <a:schemeClr val="bg1"/>
                </a:solidFill>
              </a:rPr>
            </a:br>
            <a:r>
              <a:rPr lang="en-US" sz="400" dirty="0">
                <a:solidFill>
                  <a:schemeClr val="bg1"/>
                </a:solidFill>
              </a:rPr>
              <a:t>-School Lunch Menus </a:t>
            </a:r>
            <a:br>
              <a:rPr lang="en-US" sz="400" dirty="0">
                <a:solidFill>
                  <a:schemeClr val="bg1"/>
                </a:solidFill>
              </a:rPr>
            </a:br>
            <a:br>
              <a:rPr lang="en-US" sz="400" dirty="0">
                <a:solidFill>
                  <a:schemeClr val="bg1"/>
                </a:solidFill>
              </a:rPr>
            </a:br>
            <a:r>
              <a:rPr lang="en-US" sz="400" dirty="0">
                <a:solidFill>
                  <a:schemeClr val="bg1"/>
                </a:solidFill>
              </a:rPr>
              <a:t>#LINQConnect #K12payments #BackToSchool</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409139" y="1223517"/>
            <a:ext cx="468437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141414"/>
                </a:solidFill>
                <a:effectLst/>
                <a:latin typeface="Work Sans"/>
                <a:ea typeface="Calibri" panose="020F0502020204030204" pitchFamily="34" charset="0"/>
                <a:cs typeface="Times New Roman"/>
              </a:rPr>
              <a:t>Copy: </a:t>
            </a:r>
            <a:br>
              <a:rPr lang="en-US" altLang="en-US" sz="1200" b="1"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Be sure to download the LINQ Connect App before school starts. The benefits of LINQ Connect are:  </a:t>
            </a:r>
          </a:p>
          <a:p>
            <a:pPr eaLnBrk="0" fontAlgn="base" hangingPunct="0">
              <a:spcBef>
                <a:spcPct val="0"/>
              </a:spcBef>
              <a:spcAft>
                <a:spcPct val="0"/>
              </a:spcAft>
            </a:pPr>
            <a:endPar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endParaRP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-Real-Time Connectivity </a:t>
            </a: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-Easy Way to Add Funds to Meal Accounts  </a:t>
            </a: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-Meal Applications and Status Updates </a:t>
            </a: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-Low Balance Notifications  </a:t>
            </a: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-School Lunch Menus </a:t>
            </a:r>
            <a:b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br>
            <a:b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b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#LINQConnect #K12payments #BackToSchool</a:t>
            </a:r>
          </a:p>
          <a:p>
            <a:pPr eaLnBrk="0" fontAlgn="base" hangingPunct="0">
              <a:spcBef>
                <a:spcPct val="0"/>
              </a:spcBef>
              <a:spcAft>
                <a:spcPct val="0"/>
              </a:spcAft>
            </a:pPr>
            <a:endParaRPr lang="en-US" altLang="en-US" sz="1200" dirty="0">
              <a:solidFill>
                <a:srgbClr val="141414"/>
              </a:solidFill>
              <a:latin typeface="Work Sans"/>
              <a:ea typeface="Calibri" panose="020F0502020204030204" pitchFamily="34" charset="0"/>
              <a:cs typeface="Times New Roman"/>
            </a:endParaRPr>
          </a:p>
          <a:p>
            <a:pPr eaLnBrk="0" fontAlgn="base" hangingPunct="0">
              <a:spcBef>
                <a:spcPct val="0"/>
              </a:spcBef>
              <a:spcAft>
                <a:spcPct val="0"/>
              </a:spcAft>
            </a:pPr>
            <a:r>
              <a:rPr kumimoji="0" lang="en-US" altLang="en-US" sz="1200" b="1" i="0" u="none" strike="noStrike" cap="none" normalizeH="0" baseline="0" dirty="0" err="1">
                <a:ln>
                  <a:noFill/>
                </a:ln>
                <a:solidFill>
                  <a:srgbClr val="141414"/>
                </a:solidFill>
                <a:effectLst/>
                <a:latin typeface="Work Sans" pitchFamily="2" charset="0"/>
                <a:ea typeface="Calibri" panose="020F0502020204030204" pitchFamily="34" charset="0"/>
                <a:cs typeface="Times New Roman" panose="02020603050405020304" pitchFamily="18" charset="0"/>
              </a:rPr>
              <a:t>Hastags</a:t>
            </a: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 </a:t>
            </a: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#LINQConnect #K12payments #BackToSchool</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2B12408C-3663-BAC1-C6FA-9D6570B29D07}"/>
              </a:ext>
            </a:extLst>
          </p:cNvPr>
          <p:cNvSpPr>
            <a:spLocks noChangeArrowheads="1"/>
          </p:cNvSpPr>
          <p:nvPr/>
        </p:nvSpPr>
        <p:spPr bwMode="auto">
          <a:xfrm>
            <a:off x="394716" y="5970670"/>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313F4643-5CE1-5723-99AE-4A07E5B6ABA8}"/>
              </a:ext>
            </a:extLst>
          </p:cNvPr>
          <p:cNvPicPr>
            <a:picLocks noChangeAspect="1"/>
          </p:cNvPicPr>
          <p:nvPr/>
        </p:nvPicPr>
        <p:blipFill rotWithShape="1">
          <a:blip r:embed="rId7"/>
          <a:srcRect b="790"/>
          <a:stretch/>
        </p:blipFill>
        <p:spPr>
          <a:xfrm>
            <a:off x="6735457" y="2405141"/>
            <a:ext cx="4608774" cy="2392810"/>
          </a:xfrm>
          <a:prstGeom prst="rect">
            <a:avLst/>
          </a:prstGeom>
        </p:spPr>
      </p:pic>
      <p:pic>
        <p:nvPicPr>
          <p:cNvPr id="17" name="Picture 16">
            <a:extLst>
              <a:ext uri="{FF2B5EF4-FFF2-40B4-BE49-F238E27FC236}">
                <a16:creationId xmlns:a16="http://schemas.microsoft.com/office/drawing/2014/main" id="{CAB06B74-00B4-F7F9-5770-E512B9D0270F}"/>
              </a:ext>
            </a:extLst>
          </p:cNvPr>
          <p:cNvPicPr>
            <a:picLocks noChangeAspect="1"/>
          </p:cNvPicPr>
          <p:nvPr/>
        </p:nvPicPr>
        <p:blipFill rotWithShape="1">
          <a:blip r:embed="rId7"/>
          <a:srcRect b="790"/>
          <a:stretch/>
        </p:blipFill>
        <p:spPr>
          <a:xfrm>
            <a:off x="474151" y="4332847"/>
            <a:ext cx="2966830" cy="1540336"/>
          </a:xfrm>
          <a:prstGeom prst="rect">
            <a:avLst/>
          </a:prstGeom>
        </p:spPr>
      </p:pic>
    </p:spTree>
    <p:extLst>
      <p:ext uri="{BB962C8B-B14F-4D97-AF65-F5344CB8AC3E}">
        <p14:creationId xmlns:p14="http://schemas.microsoft.com/office/powerpoint/2010/main" val="369050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340F872-993B-3630-70CD-6F5AEE8179ED}"/>
              </a:ext>
            </a:extLst>
          </p:cNvPr>
          <p:cNvGrpSpPr/>
          <p:nvPr/>
        </p:nvGrpSpPr>
        <p:grpSpPr>
          <a:xfrm>
            <a:off x="6735462" y="1364767"/>
            <a:ext cx="4607469" cy="4528414"/>
            <a:chOff x="6735462" y="1364767"/>
            <a:chExt cx="4607469" cy="4528414"/>
          </a:xfrm>
        </p:grpSpPr>
        <p:grpSp>
          <p:nvGrpSpPr>
            <p:cNvPr id="23" name="Group 22">
              <a:extLst>
                <a:ext uri="{FF2B5EF4-FFF2-40B4-BE49-F238E27FC236}">
                  <a16:creationId xmlns:a16="http://schemas.microsoft.com/office/drawing/2014/main" id="{3581190E-76C9-86A9-3DD4-0D1FF066F8E9}"/>
                </a:ext>
              </a:extLst>
            </p:cNvPr>
            <p:cNvGrpSpPr/>
            <p:nvPr/>
          </p:nvGrpSpPr>
          <p:grpSpPr>
            <a:xfrm>
              <a:off x="6735462" y="1364767"/>
              <a:ext cx="4607469" cy="4528414"/>
              <a:chOff x="6735462" y="1364767"/>
              <a:chExt cx="4607469" cy="4528414"/>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3"/>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4"/>
            <a:stretch>
              <a:fillRect/>
            </a:stretch>
          </p:blipFill>
          <p:spPr>
            <a:xfrm>
              <a:off x="6853551" y="5384660"/>
              <a:ext cx="259518" cy="283848"/>
            </a:xfrm>
            <a:prstGeom prst="rect">
              <a:avLst/>
            </a:prstGeom>
          </p:spPr>
        </p:pic>
      </p:grpSp>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a:t>Social Media Script #3</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5</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45086" y="1777226"/>
            <a:ext cx="4535280" cy="492443"/>
          </a:xfrm>
          <a:prstGeom prst="rect">
            <a:avLst/>
          </a:prstGeom>
          <a:noFill/>
        </p:spPr>
        <p:txBody>
          <a:bodyPr wrap="square" rtlCol="0">
            <a:spAutoFit/>
          </a:bodyPr>
          <a:lstStyle/>
          <a:p>
            <a:endParaRPr lang="en-US" sz="650" dirty="0">
              <a:solidFill>
                <a:schemeClr val="bg1"/>
              </a:solidFill>
            </a:endParaRPr>
          </a:p>
          <a:p>
            <a:r>
              <a:rPr lang="en-US" sz="650" dirty="0">
                <a:solidFill>
                  <a:schemeClr val="bg1"/>
                </a:solidFill>
              </a:rPr>
              <a:t>We’ve partnered up with LINQ Connect to offer you a safe, secure and easy way to make online meal payments. With LINQ Connect at your fingertips, you have one less thing to worry about this school year. #BackToSchool #LINQConnect #K12payments </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373044" y="1406185"/>
            <a:ext cx="46843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Copy: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We’ve partnered up with LINQ Connect to offer you a safe, secure and easy way to make online meal payments. With LINQ Connect at your fingertips, you have one less thing to worry about this school year. #BackToSchool #LINQConnect #K12payments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141414"/>
                </a:solidFill>
                <a:effectLst/>
                <a:latin typeface="Work Sans" pitchFamily="2" charset="0"/>
                <a:ea typeface="Calibri" panose="020F0502020204030204" pitchFamily="34" charset="0"/>
                <a:cs typeface="Times New Roman" panose="02020603050405020304" pitchFamily="18" charset="0"/>
              </a:rPr>
              <a:t>Hastags</a:t>
            </a: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 </a:t>
            </a: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#LINQConnect #K12payments #BackToSchool</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3283E808-6D8C-1534-297F-C4B5079F5DF2}"/>
              </a:ext>
            </a:extLst>
          </p:cNvPr>
          <p:cNvSpPr>
            <a:spLocks noChangeArrowheads="1"/>
          </p:cNvSpPr>
          <p:nvPr/>
        </p:nvSpPr>
        <p:spPr bwMode="auto">
          <a:xfrm>
            <a:off x="362945" y="5886606"/>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83F0F75-4784-A78B-DBD0-CD7F596C6644}"/>
              </a:ext>
            </a:extLst>
          </p:cNvPr>
          <p:cNvSpPr/>
          <p:nvPr/>
        </p:nvSpPr>
        <p:spPr>
          <a:xfrm>
            <a:off x="6745086" y="2383201"/>
            <a:ext cx="4523470" cy="238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TBD</a:t>
            </a:r>
          </a:p>
        </p:txBody>
      </p:sp>
      <p:pic>
        <p:nvPicPr>
          <p:cNvPr id="10" name="Picture 9">
            <a:extLst>
              <a:ext uri="{FF2B5EF4-FFF2-40B4-BE49-F238E27FC236}">
                <a16:creationId xmlns:a16="http://schemas.microsoft.com/office/drawing/2014/main" id="{F462A8DD-7F94-8154-965D-E8484D923D73}"/>
              </a:ext>
            </a:extLst>
          </p:cNvPr>
          <p:cNvPicPr>
            <a:picLocks noChangeAspect="1"/>
          </p:cNvPicPr>
          <p:nvPr/>
        </p:nvPicPr>
        <p:blipFill>
          <a:blip r:embed="rId5"/>
          <a:stretch>
            <a:fillRect/>
          </a:stretch>
        </p:blipFill>
        <p:spPr>
          <a:xfrm>
            <a:off x="6754714" y="2378739"/>
            <a:ext cx="4588216" cy="2443320"/>
          </a:xfrm>
          <a:prstGeom prst="rect">
            <a:avLst/>
          </a:prstGeom>
        </p:spPr>
      </p:pic>
      <p:pic>
        <p:nvPicPr>
          <p:cNvPr id="13" name="Picture 12">
            <a:extLst>
              <a:ext uri="{FF2B5EF4-FFF2-40B4-BE49-F238E27FC236}">
                <a16:creationId xmlns:a16="http://schemas.microsoft.com/office/drawing/2014/main" id="{EE324E6E-FAC2-6FAA-C5DD-B250B12ECF8C}"/>
              </a:ext>
            </a:extLst>
          </p:cNvPr>
          <p:cNvPicPr>
            <a:picLocks noChangeAspect="1"/>
          </p:cNvPicPr>
          <p:nvPr/>
        </p:nvPicPr>
        <p:blipFill>
          <a:blip r:embed="rId5"/>
          <a:stretch>
            <a:fillRect/>
          </a:stretch>
        </p:blipFill>
        <p:spPr>
          <a:xfrm>
            <a:off x="435609" y="4110484"/>
            <a:ext cx="2792716" cy="1487179"/>
          </a:xfrm>
          <a:prstGeom prst="rect">
            <a:avLst/>
          </a:prstGeom>
        </p:spPr>
      </p:pic>
    </p:spTree>
    <p:extLst>
      <p:ext uri="{BB962C8B-B14F-4D97-AF65-F5344CB8AC3E}">
        <p14:creationId xmlns:p14="http://schemas.microsoft.com/office/powerpoint/2010/main" val="1302247825"/>
      </p:ext>
    </p:extLst>
  </p:cSld>
  <p:clrMapOvr>
    <a:masterClrMapping/>
  </p:clrMapOvr>
</p:sld>
</file>

<file path=ppt/theme/theme1.xml><?xml version="1.0" encoding="utf-8"?>
<a:theme xmlns:a="http://schemas.openxmlformats.org/drawingml/2006/main" name="LINQ">
  <a:themeElements>
    <a:clrScheme name="LINQ">
      <a:dk1>
        <a:srgbClr val="141414"/>
      </a:dk1>
      <a:lt1>
        <a:srgbClr val="FFFFFF"/>
      </a:lt1>
      <a:dk2>
        <a:srgbClr val="0F2D4A"/>
      </a:dk2>
      <a:lt2>
        <a:srgbClr val="FFFFFF"/>
      </a:lt2>
      <a:accent1>
        <a:srgbClr val="005070"/>
      </a:accent1>
      <a:accent2>
        <a:srgbClr val="007897"/>
      </a:accent2>
      <a:accent3>
        <a:srgbClr val="1BAAC1"/>
      </a:accent3>
      <a:accent4>
        <a:srgbClr val="6EE4EB"/>
      </a:accent4>
      <a:accent5>
        <a:srgbClr val="E4ECED"/>
      </a:accent5>
      <a:accent6>
        <a:srgbClr val="FF8823"/>
      </a:accent6>
      <a:hlink>
        <a:srgbClr val="1BAAC1"/>
      </a:hlink>
      <a:folHlink>
        <a:srgbClr val="007897"/>
      </a:folHlink>
    </a:clrScheme>
    <a:fontScheme name="LINQ">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F7BABDE-67BD-1144-A884-05CCC5551DD4}" vid="{39E5929E-7E92-8D49-AD43-2FC502DEB533}"/>
    </a:ext>
  </a:extLst>
</a:theme>
</file>

<file path=ppt/theme/theme2.xml><?xml version="1.0" encoding="utf-8"?>
<a:theme xmlns:a="http://schemas.openxmlformats.org/drawingml/2006/main" name="LINQ Dark">
  <a:themeElements>
    <a:clrScheme name="LINQ">
      <a:dk1>
        <a:srgbClr val="141414"/>
      </a:dk1>
      <a:lt1>
        <a:srgbClr val="FFFFFF"/>
      </a:lt1>
      <a:dk2>
        <a:srgbClr val="0F2D4A"/>
      </a:dk2>
      <a:lt2>
        <a:srgbClr val="FFFFFF"/>
      </a:lt2>
      <a:accent1>
        <a:srgbClr val="005070"/>
      </a:accent1>
      <a:accent2>
        <a:srgbClr val="007897"/>
      </a:accent2>
      <a:accent3>
        <a:srgbClr val="1BAAC1"/>
      </a:accent3>
      <a:accent4>
        <a:srgbClr val="6EE4EB"/>
      </a:accent4>
      <a:accent5>
        <a:srgbClr val="E4ECED"/>
      </a:accent5>
      <a:accent6>
        <a:srgbClr val="FF8823"/>
      </a:accent6>
      <a:hlink>
        <a:srgbClr val="1BAAC1"/>
      </a:hlink>
      <a:folHlink>
        <a:srgbClr val="007897"/>
      </a:folHlink>
    </a:clrScheme>
    <a:fontScheme name="LINQ">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F7BABDE-67BD-1144-A884-05CCC5551DD4}" vid="{8DC91FE9-E4EE-6843-82CF-AD5D690FF51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BC8FBF89D2D64781263FDDE4E52A49" ma:contentTypeVersion="13" ma:contentTypeDescription="Create a new document." ma:contentTypeScope="" ma:versionID="8387fd9e2c82f02ba5403b15af8f3e29">
  <xsd:schema xmlns:xsd="http://www.w3.org/2001/XMLSchema" xmlns:xs="http://www.w3.org/2001/XMLSchema" xmlns:p="http://schemas.microsoft.com/office/2006/metadata/properties" xmlns:ns2="0469669f-914c-4456-85e8-2e7d1640f43a" xmlns:ns3="29197876-afe5-4b64-ab84-fc15aa54ed5d" targetNamespace="http://schemas.microsoft.com/office/2006/metadata/properties" ma:root="true" ma:fieldsID="91eafb27e0af17ef794141ba9eae82f9" ns2:_="" ns3:_="">
    <xsd:import namespace="0469669f-914c-4456-85e8-2e7d1640f43a"/>
    <xsd:import namespace="29197876-afe5-4b64-ab84-fc15aa54ed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9669f-914c-4456-85e8-2e7d1640f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78e06d-b84c-4d75-91bc-d5a071defcc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97876-afe5-4b64-ab84-fc15aa54ed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111c2d-9efc-4ee0-9e0f-6efe11a4318b}" ma:internalName="TaxCatchAll" ma:showField="CatchAllData" ma:web="29197876-afe5-4b64-ab84-fc15aa54ed5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69669f-914c-4456-85e8-2e7d1640f43a">
      <Terms xmlns="http://schemas.microsoft.com/office/infopath/2007/PartnerControls"/>
    </lcf76f155ced4ddcb4097134ff3c332f>
    <TaxCatchAll xmlns="29197876-afe5-4b64-ab84-fc15aa54ed5d" xsi:nil="true"/>
    <SharedWithUsers xmlns="29197876-afe5-4b64-ab84-fc15aa54ed5d">
      <UserInfo>
        <DisplayName/>
        <AccountId xsi:nil="true"/>
        <AccountType/>
      </UserInfo>
    </SharedWithUsers>
  </documentManagement>
</p:properties>
</file>

<file path=customXml/itemProps1.xml><?xml version="1.0" encoding="utf-8"?>
<ds:datastoreItem xmlns:ds="http://schemas.openxmlformats.org/officeDocument/2006/customXml" ds:itemID="{C35499C7-6310-4EE9-A37F-EF053D6D23A5}">
  <ds:schemaRefs>
    <ds:schemaRef ds:uri="http://schemas.microsoft.com/sharepoint/v3/contenttype/forms"/>
  </ds:schemaRefs>
</ds:datastoreItem>
</file>

<file path=customXml/itemProps2.xml><?xml version="1.0" encoding="utf-8"?>
<ds:datastoreItem xmlns:ds="http://schemas.openxmlformats.org/officeDocument/2006/customXml" ds:itemID="{20D3A25C-104D-44ED-9AE8-DF9BA678138E}">
  <ds:schemaRefs>
    <ds:schemaRef ds:uri="0469669f-914c-4456-85e8-2e7d1640f43a"/>
    <ds:schemaRef ds:uri="29197876-afe5-4b64-ab84-fc15aa54ed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73F54D-62B2-4BD1-AFBF-59D093267DF7}">
  <ds:schemaRefs>
    <ds:schemaRef ds:uri="http://purl.org/dc/terms/"/>
    <ds:schemaRef ds:uri="0469669f-914c-4456-85e8-2e7d1640f43a"/>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29197876-afe5-4b64-ab84-fc15aa54ed5d"/>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LC_PPT Template</Template>
  <TotalTime>0</TotalTime>
  <Words>606</Words>
  <Application>Microsoft Office PowerPoint</Application>
  <PresentationFormat>Widescreen</PresentationFormat>
  <Paragraphs>60</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Bookman Old Style</vt:lpstr>
      <vt:lpstr>Franklin Gothic Book</vt:lpstr>
      <vt:lpstr>Franklin Gothic Demi</vt:lpstr>
      <vt:lpstr>Wingdings</vt:lpstr>
      <vt:lpstr>Work Sans</vt:lpstr>
      <vt:lpstr>LINQ</vt:lpstr>
      <vt:lpstr>LINQ Dark</vt:lpstr>
      <vt:lpstr>Social Media Toolkit</vt:lpstr>
      <vt:lpstr>Social Media Script #1</vt:lpstr>
      <vt:lpstr>Social Media Script #1</vt:lpstr>
      <vt:lpstr>Social Media Script #2</vt:lpstr>
      <vt:lpstr>Social Media Script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Conner</dc:creator>
  <cp:lastModifiedBy>Krystal Conner</cp:lastModifiedBy>
  <cp:revision>1</cp:revision>
  <dcterms:created xsi:type="dcterms:W3CDTF">2023-05-05T15:17:48Z</dcterms:created>
  <dcterms:modified xsi:type="dcterms:W3CDTF">2023-07-26T20:10:34Z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0x0101004ABC8FBF89D2D64781263FDDE4E52A49</vt:lpwstr>
  </property>
  <property fmtid="{D5CDD505-2E9C-101B-9397-08002B2CF9AE}" pid="3" name="MediaServiceImageTags">
    <vt:lpwstr/>
  </property>
  <property fmtid="{D5CDD505-2E9C-101B-9397-08002B2CF9AE}" pid="4" name="Order">
    <vt:r8>121500</vt:r8>
  </property>
  <property fmtid="{D5CDD505-2E9C-101B-9397-08002B2CF9AE}" pid="5" name="xd_Signature">
    <vt:bool>false</vt:bool>
  </property>
  <property fmtid="{D5CDD505-2E9C-101B-9397-08002B2CF9AE}" pid="6" name="xd_ProgID">
    <vt:lpwstr/>
  </property>
  <property fmtid="{D5CDD505-2E9C-101B-9397-08002B2CF9AE}" pid="7" name="_ColorHex">
    <vt:lpwstr/>
  </property>
  <property fmtid="{D5CDD505-2E9C-101B-9397-08002B2CF9AE}" pid="8" name="_Emoji">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_ColorTag">
    <vt:lpwstr/>
  </property>
  <property fmtid="{D5CDD505-2E9C-101B-9397-08002B2CF9AE}" pid="13" name="TriggerFlowInfo">
    <vt:lpwstr/>
  </property>
  <property fmtid="{D5CDD505-2E9C-101B-9397-08002B2CF9AE}" pid="14" name="_SharedFileIndex">
    <vt:lpwstr/>
  </property>
  <property fmtid="{D5CDD505-2E9C-101B-9397-08002B2CF9AE}" pid="15" name="_SourceUrl">
    <vt:lpwstr/>
  </property>
</Properties>
</file>